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7" r:id="rId3"/>
    <p:sldId id="269" r:id="rId4"/>
    <p:sldId id="270" r:id="rId5"/>
    <p:sldId id="268" r:id="rId6"/>
    <p:sldId id="271" r:id="rId7"/>
    <p:sldId id="272" r:id="rId8"/>
    <p:sldId id="274" r:id="rId9"/>
    <p:sldId id="275" r:id="rId10"/>
    <p:sldId id="276" r:id="rId11"/>
    <p:sldId id="277" r:id="rId12"/>
    <p:sldId id="278" r:id="rId13"/>
    <p:sldId id="279" r:id="rId14"/>
    <p:sldId id="273" r:id="rId15"/>
    <p:sldId id="280" r:id="rId16"/>
    <p:sldId id="282" r:id="rId17"/>
    <p:sldId id="284" r:id="rId18"/>
    <p:sldId id="285" r:id="rId19"/>
    <p:sldId id="287" r:id="rId20"/>
    <p:sldId id="288" r:id="rId21"/>
    <p:sldId id="289" r:id="rId22"/>
    <p:sldId id="290" r:id="rId23"/>
    <p:sldId id="293" r:id="rId24"/>
    <p:sldId id="294" r:id="rId25"/>
    <p:sldId id="297" r:id="rId26"/>
    <p:sldId id="298" r:id="rId27"/>
    <p:sldId id="281" r:id="rId28"/>
    <p:sldId id="299" r:id="rId29"/>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86F661-185F-4F6D-8940-BB6969DA82ED}" v="186" dt="2021-03-23T00:37:20.917"/>
    <p1510:client id="{7C944DD2-38A0-4DEF-B226-E35D34A569AD}" v="516" dt="2021-03-23T00:25:56.263"/>
    <p1510:client id="{8810CA00-8B4F-4DC1-833C-DC0D2F3B0569}" v="1305" dt="2021-03-24T00:37:49.720"/>
    <p1510:client id="{AA42A1D9-9E0B-47C3-8704-2E74006CA11E}" v="113" dt="2021-03-24T07:43:32.946"/>
    <p1510:client id="{CECED9B9-90C0-448F-B4E6-645AD862255F}" v="674" dt="2021-03-23T21:22:59.945"/>
    <p1510:client id="{D473C189-7FA9-4C6E-B6AC-AB354F292A14}" v="479" dt="2021-03-24T08:32:45.771"/>
    <p1510:client id="{F3435B84-4A02-4796-B4BC-9C56216F5B1B}" v="2240" dt="2021-03-24T14:16:22.4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p:scale>
          <a:sx n="81" d="100"/>
          <a:sy n="81" d="100"/>
        </p:scale>
        <p:origin x="-138" y="21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rota Żuberek" userId="S::dzuberek@wodnsieradz.onmicrosoft.com::79ce415e-4a16-4bc4-8b6d-3fc429b1dced" providerId="AD" clId="Web-{7C944DD2-38A0-4DEF-B226-E35D34A569AD}"/>
    <pc:docChg chg="addSld delSld modSld addMainMaster delMainMaster">
      <pc:chgData name="Dorota Żuberek" userId="S::dzuberek@wodnsieradz.onmicrosoft.com::79ce415e-4a16-4bc4-8b6d-3fc429b1dced" providerId="AD" clId="Web-{7C944DD2-38A0-4DEF-B226-E35D34A569AD}" dt="2021-03-23T00:25:56.263" v="341"/>
      <pc:docMkLst>
        <pc:docMk/>
      </pc:docMkLst>
      <pc:sldChg chg="addSp delSp modSp mod setBg modClrScheme addAnim delAnim setClrOvrMap chgLayout">
        <pc:chgData name="Dorota Żuberek" userId="S::dzuberek@wodnsieradz.onmicrosoft.com::79ce415e-4a16-4bc4-8b6d-3fc429b1dced" providerId="AD" clId="Web-{7C944DD2-38A0-4DEF-B226-E35D34A569AD}" dt="2021-03-22T21:39:40.704" v="64" actId="1076"/>
        <pc:sldMkLst>
          <pc:docMk/>
          <pc:sldMk cId="650317164" sldId="256"/>
        </pc:sldMkLst>
        <pc:spChg chg="mod">
          <ac:chgData name="Dorota Żuberek" userId="S::dzuberek@wodnsieradz.onmicrosoft.com::79ce415e-4a16-4bc4-8b6d-3fc429b1dced" providerId="AD" clId="Web-{7C944DD2-38A0-4DEF-B226-E35D34A569AD}" dt="2021-03-22T21:38:41.483" v="59" actId="20577"/>
          <ac:spMkLst>
            <pc:docMk/>
            <pc:sldMk cId="650317164" sldId="256"/>
            <ac:spMk id="2" creationId="{00000000-0000-0000-0000-000000000000}"/>
          </ac:spMkLst>
        </pc:spChg>
        <pc:spChg chg="mod">
          <ac:chgData name="Dorota Żuberek" userId="S::dzuberek@wodnsieradz.onmicrosoft.com::79ce415e-4a16-4bc4-8b6d-3fc429b1dced" providerId="AD" clId="Web-{7C944DD2-38A0-4DEF-B226-E35D34A569AD}" dt="2021-03-22T21:39:40.704" v="64" actId="1076"/>
          <ac:spMkLst>
            <pc:docMk/>
            <pc:sldMk cId="650317164" sldId="256"/>
            <ac:spMk id="3" creationId="{00000000-0000-0000-0000-000000000000}"/>
          </ac:spMkLst>
        </pc:spChg>
        <pc:spChg chg="add del">
          <ac:chgData name="Dorota Żuberek" userId="S::dzuberek@wodnsieradz.onmicrosoft.com::79ce415e-4a16-4bc4-8b6d-3fc429b1dced" providerId="AD" clId="Web-{7C944DD2-38A0-4DEF-B226-E35D34A569AD}" dt="2021-03-22T21:36:13.964" v="35"/>
          <ac:spMkLst>
            <pc:docMk/>
            <pc:sldMk cId="650317164" sldId="256"/>
            <ac:spMk id="5" creationId="{82950D9A-4705-4314-961A-4F88B2CE412D}"/>
          </ac:spMkLst>
        </pc:spChg>
        <pc:spChg chg="add del">
          <ac:chgData name="Dorota Żuberek" userId="S::dzuberek@wodnsieradz.onmicrosoft.com::79ce415e-4a16-4bc4-8b6d-3fc429b1dced" providerId="AD" clId="Web-{7C944DD2-38A0-4DEF-B226-E35D34A569AD}" dt="2021-03-22T21:36:13.964" v="35"/>
          <ac:spMkLst>
            <pc:docMk/>
            <pc:sldMk cId="650317164" sldId="256"/>
            <ac:spMk id="6" creationId="{B13969F2-ED52-4E5C-B3FC-01E01B8B9FBC}"/>
          </ac:spMkLst>
        </pc:spChg>
        <pc:spChg chg="add del">
          <ac:chgData name="Dorota Żuberek" userId="S::dzuberek@wodnsieradz.onmicrosoft.com::79ce415e-4a16-4bc4-8b6d-3fc429b1dced" providerId="AD" clId="Web-{7C944DD2-38A0-4DEF-B226-E35D34A569AD}" dt="2021-03-22T21:35:56.760" v="33"/>
          <ac:spMkLst>
            <pc:docMk/>
            <pc:sldMk cId="650317164" sldId="256"/>
            <ac:spMk id="9" creationId="{7319A1DD-F557-4EC6-8A8C-F7617B4CD678}"/>
          </ac:spMkLst>
        </pc:spChg>
        <pc:spChg chg="add del">
          <ac:chgData name="Dorota Żuberek" userId="S::dzuberek@wodnsieradz.onmicrosoft.com::79ce415e-4a16-4bc4-8b6d-3fc429b1dced" providerId="AD" clId="Web-{7C944DD2-38A0-4DEF-B226-E35D34A569AD}" dt="2021-03-22T21:36:27.511" v="37"/>
          <ac:spMkLst>
            <pc:docMk/>
            <pc:sldMk cId="650317164" sldId="256"/>
            <ac:spMk id="10" creationId="{81BC67A1-175E-439E-85E2-88911C119814}"/>
          </ac:spMkLst>
        </pc:spChg>
        <pc:spChg chg="add del">
          <ac:chgData name="Dorota Żuberek" userId="S::dzuberek@wodnsieradz.onmicrosoft.com::79ce415e-4a16-4bc4-8b6d-3fc429b1dced" providerId="AD" clId="Web-{7C944DD2-38A0-4DEF-B226-E35D34A569AD}" dt="2021-03-22T21:36:27.511" v="37"/>
          <ac:spMkLst>
            <pc:docMk/>
            <pc:sldMk cId="650317164" sldId="256"/>
            <ac:spMk id="12" creationId="{94A7B82C-30F1-42B4-BE36-3DB42DD517D1}"/>
          </ac:spMkLst>
        </pc:spChg>
        <pc:spChg chg="add del">
          <ac:chgData name="Dorota Żuberek" userId="S::dzuberek@wodnsieradz.onmicrosoft.com::79ce415e-4a16-4bc4-8b6d-3fc429b1dced" providerId="AD" clId="Web-{7C944DD2-38A0-4DEF-B226-E35D34A569AD}" dt="2021-03-22T21:35:56.760" v="33"/>
          <ac:spMkLst>
            <pc:docMk/>
            <pc:sldMk cId="650317164" sldId="256"/>
            <ac:spMk id="13" creationId="{C390A367-0330-4E03-9D5F-40308A7975C8}"/>
          </ac:spMkLst>
        </pc:spChg>
        <pc:spChg chg="add del">
          <ac:chgData name="Dorota Żuberek" userId="S::dzuberek@wodnsieradz.onmicrosoft.com::79ce415e-4a16-4bc4-8b6d-3fc429b1dced" providerId="AD" clId="Web-{7C944DD2-38A0-4DEF-B226-E35D34A569AD}" dt="2021-03-22T21:36:27.511" v="37"/>
          <ac:spMkLst>
            <pc:docMk/>
            <pc:sldMk cId="650317164" sldId="256"/>
            <ac:spMk id="14" creationId="{43CA1578-CEEB-41BB-8068-C0DA02C36C52}"/>
          </ac:spMkLst>
        </pc:spChg>
        <pc:spChg chg="add del">
          <ac:chgData name="Dorota Żuberek" userId="S::dzuberek@wodnsieradz.onmicrosoft.com::79ce415e-4a16-4bc4-8b6d-3fc429b1dced" providerId="AD" clId="Web-{7C944DD2-38A0-4DEF-B226-E35D34A569AD}" dt="2021-03-22T21:36:32.964" v="43"/>
          <ac:spMkLst>
            <pc:docMk/>
            <pc:sldMk cId="650317164" sldId="256"/>
            <ac:spMk id="18" creationId="{BF9FFE17-DE95-4821-ACC1-B90C95449294}"/>
          </ac:spMkLst>
        </pc:spChg>
        <pc:spChg chg="add del">
          <ac:chgData name="Dorota Żuberek" userId="S::dzuberek@wodnsieradz.onmicrosoft.com::79ce415e-4a16-4bc4-8b6d-3fc429b1dced" providerId="AD" clId="Web-{7C944DD2-38A0-4DEF-B226-E35D34A569AD}" dt="2021-03-22T21:36:32.964" v="43"/>
          <ac:spMkLst>
            <pc:docMk/>
            <pc:sldMk cId="650317164" sldId="256"/>
            <ac:spMk id="20" creationId="{03CF76AF-FF72-4430-A772-05840329020B}"/>
          </ac:spMkLst>
        </pc:spChg>
        <pc:spChg chg="add del">
          <ac:chgData name="Dorota Żuberek" userId="S::dzuberek@wodnsieradz.onmicrosoft.com::79ce415e-4a16-4bc4-8b6d-3fc429b1dced" providerId="AD" clId="Web-{7C944DD2-38A0-4DEF-B226-E35D34A569AD}" dt="2021-03-22T21:36:32.964" v="43"/>
          <ac:spMkLst>
            <pc:docMk/>
            <pc:sldMk cId="650317164" sldId="256"/>
            <ac:spMk id="21" creationId="{0B1C8180-2FDD-4202-8C45-4057CB1AB26F}"/>
          </ac:spMkLst>
        </pc:spChg>
        <pc:spChg chg="add del">
          <ac:chgData name="Dorota Żuberek" userId="S::dzuberek@wodnsieradz.onmicrosoft.com::79ce415e-4a16-4bc4-8b6d-3fc429b1dced" providerId="AD" clId="Web-{7C944DD2-38A0-4DEF-B226-E35D34A569AD}" dt="2021-03-22T21:36:42.543" v="49"/>
          <ac:spMkLst>
            <pc:docMk/>
            <pc:sldMk cId="650317164" sldId="256"/>
            <ac:spMk id="23" creationId="{0DBF1ABE-8590-450D-BB49-BDDCCF3EEA9E}"/>
          </ac:spMkLst>
        </pc:spChg>
        <pc:spChg chg="add del">
          <ac:chgData name="Dorota Żuberek" userId="S::dzuberek@wodnsieradz.onmicrosoft.com::79ce415e-4a16-4bc4-8b6d-3fc429b1dced" providerId="AD" clId="Web-{7C944DD2-38A0-4DEF-B226-E35D34A569AD}" dt="2021-03-22T21:36:42.543" v="49"/>
          <ac:spMkLst>
            <pc:docMk/>
            <pc:sldMk cId="650317164" sldId="256"/>
            <ac:spMk id="25" creationId="{391F8D69-709A-4575-A393-B4C26481AF3B}"/>
          </ac:spMkLst>
        </pc:spChg>
        <pc:spChg chg="add del">
          <ac:chgData name="Dorota Żuberek" userId="S::dzuberek@wodnsieradz.onmicrosoft.com::79ce415e-4a16-4bc4-8b6d-3fc429b1dced" providerId="AD" clId="Web-{7C944DD2-38A0-4DEF-B226-E35D34A569AD}" dt="2021-03-22T21:36:42.543" v="49"/>
          <ac:spMkLst>
            <pc:docMk/>
            <pc:sldMk cId="650317164" sldId="256"/>
            <ac:spMk id="26" creationId="{C87A50C4-1191-461A-9E09-C8057F2AF01F}"/>
          </ac:spMkLst>
        </pc:spChg>
        <pc:spChg chg="add del">
          <ac:chgData name="Dorota Żuberek" userId="S::dzuberek@wodnsieradz.onmicrosoft.com::79ce415e-4a16-4bc4-8b6d-3fc429b1dced" providerId="AD" clId="Web-{7C944DD2-38A0-4DEF-B226-E35D34A569AD}" dt="2021-03-22T21:36:42.543" v="49"/>
          <ac:spMkLst>
            <pc:docMk/>
            <pc:sldMk cId="650317164" sldId="256"/>
            <ac:spMk id="27" creationId="{BC87DA9F-8DB2-4D48-8716-A928FBB8A5D2}"/>
          </ac:spMkLst>
        </pc:spChg>
        <pc:spChg chg="add del">
          <ac:chgData name="Dorota Żuberek" userId="S::dzuberek@wodnsieradz.onmicrosoft.com::79ce415e-4a16-4bc4-8b6d-3fc429b1dced" providerId="AD" clId="Web-{7C944DD2-38A0-4DEF-B226-E35D34A569AD}" dt="2021-03-22T21:36:42.543" v="49"/>
          <ac:spMkLst>
            <pc:docMk/>
            <pc:sldMk cId="650317164" sldId="256"/>
            <ac:spMk id="28" creationId="{195EA065-AC5D-431D-927E-87FF05884866}"/>
          </ac:spMkLst>
        </pc:spChg>
        <pc:spChg chg="add del">
          <ac:chgData name="Dorota Żuberek" userId="S::dzuberek@wodnsieradz.onmicrosoft.com::79ce415e-4a16-4bc4-8b6d-3fc429b1dced" providerId="AD" clId="Web-{7C944DD2-38A0-4DEF-B226-E35D34A569AD}" dt="2021-03-22T21:36:42.543" v="49"/>
          <ac:spMkLst>
            <pc:docMk/>
            <pc:sldMk cId="650317164" sldId="256"/>
            <ac:spMk id="29" creationId="{46934B3C-D73F-4CD0-95B1-0244D662D1C7}"/>
          </ac:spMkLst>
        </pc:spChg>
        <pc:spChg chg="add del">
          <ac:chgData name="Dorota Żuberek" userId="S::dzuberek@wodnsieradz.onmicrosoft.com::79ce415e-4a16-4bc4-8b6d-3fc429b1dced" providerId="AD" clId="Web-{7C944DD2-38A0-4DEF-B226-E35D34A569AD}" dt="2021-03-22T21:36:54.340" v="51"/>
          <ac:spMkLst>
            <pc:docMk/>
            <pc:sldMk cId="650317164" sldId="256"/>
            <ac:spMk id="30" creationId="{BB3B2C43-5E36-4768-8319-6752D24B47E9}"/>
          </ac:spMkLst>
        </pc:spChg>
        <pc:spChg chg="add del">
          <ac:chgData name="Dorota Żuberek" userId="S::dzuberek@wodnsieradz.onmicrosoft.com::79ce415e-4a16-4bc4-8b6d-3fc429b1dced" providerId="AD" clId="Web-{7C944DD2-38A0-4DEF-B226-E35D34A569AD}" dt="2021-03-22T21:36:54.340" v="51"/>
          <ac:spMkLst>
            <pc:docMk/>
            <pc:sldMk cId="650317164" sldId="256"/>
            <ac:spMk id="31" creationId="{B044326E-7BB3-4929-BE33-05CA64DBB248}"/>
          </ac:spMkLst>
        </pc:spChg>
        <pc:spChg chg="add del">
          <ac:chgData name="Dorota Żuberek" userId="S::dzuberek@wodnsieradz.onmicrosoft.com::79ce415e-4a16-4bc4-8b6d-3fc429b1dced" providerId="AD" clId="Web-{7C944DD2-38A0-4DEF-B226-E35D34A569AD}" dt="2021-03-22T21:36:54.340" v="51"/>
          <ac:spMkLst>
            <pc:docMk/>
            <pc:sldMk cId="650317164" sldId="256"/>
            <ac:spMk id="32" creationId="{731CF4E0-AA2D-43CA-A528-C52FB158244A}"/>
          </ac:spMkLst>
        </pc:spChg>
        <pc:spChg chg="add del">
          <ac:chgData name="Dorota Żuberek" userId="S::dzuberek@wodnsieradz.onmicrosoft.com::79ce415e-4a16-4bc4-8b6d-3fc429b1dced" providerId="AD" clId="Web-{7C944DD2-38A0-4DEF-B226-E35D34A569AD}" dt="2021-03-22T21:36:54.340" v="51"/>
          <ac:spMkLst>
            <pc:docMk/>
            <pc:sldMk cId="650317164" sldId="256"/>
            <ac:spMk id="34" creationId="{3B083774-A903-4B1B-BC6A-94C1F048E82B}"/>
          </ac:spMkLst>
        </pc:spChg>
        <pc:spChg chg="add del">
          <ac:chgData name="Dorota Żuberek" userId="S::dzuberek@wodnsieradz.onmicrosoft.com::79ce415e-4a16-4bc4-8b6d-3fc429b1dced" providerId="AD" clId="Web-{7C944DD2-38A0-4DEF-B226-E35D34A569AD}" dt="2021-03-22T21:37:06.887" v="53"/>
          <ac:spMkLst>
            <pc:docMk/>
            <pc:sldMk cId="650317164" sldId="256"/>
            <ac:spMk id="37" creationId="{64680660-7E23-4F0F-A679-BF913E9454FB}"/>
          </ac:spMkLst>
        </pc:spChg>
        <pc:spChg chg="add del">
          <ac:chgData name="Dorota Żuberek" userId="S::dzuberek@wodnsieradz.onmicrosoft.com::79ce415e-4a16-4bc4-8b6d-3fc429b1dced" providerId="AD" clId="Web-{7C944DD2-38A0-4DEF-B226-E35D34A569AD}" dt="2021-03-22T21:37:06.887" v="53"/>
          <ac:spMkLst>
            <pc:docMk/>
            <pc:sldMk cId="650317164" sldId="256"/>
            <ac:spMk id="38" creationId="{1A3C89F8-0D2F-47FF-B903-151248265F47}"/>
          </ac:spMkLst>
        </pc:spChg>
        <pc:spChg chg="add del">
          <ac:chgData name="Dorota Żuberek" userId="S::dzuberek@wodnsieradz.onmicrosoft.com::79ce415e-4a16-4bc4-8b6d-3fc429b1dced" providerId="AD" clId="Web-{7C944DD2-38A0-4DEF-B226-E35D34A569AD}" dt="2021-03-22T21:37:06.887" v="53"/>
          <ac:spMkLst>
            <pc:docMk/>
            <pc:sldMk cId="650317164" sldId="256"/>
            <ac:spMk id="42" creationId="{C5CB530E-515E-412C-9DF1-5F8FFBD6F383}"/>
          </ac:spMkLst>
        </pc:spChg>
        <pc:spChg chg="add del">
          <ac:chgData name="Dorota Żuberek" userId="S::dzuberek@wodnsieradz.onmicrosoft.com::79ce415e-4a16-4bc4-8b6d-3fc429b1dced" providerId="AD" clId="Web-{7C944DD2-38A0-4DEF-B226-E35D34A569AD}" dt="2021-03-22T21:37:06.887" v="53"/>
          <ac:spMkLst>
            <pc:docMk/>
            <pc:sldMk cId="650317164" sldId="256"/>
            <ac:spMk id="43" creationId="{712D4376-A578-4FF1-94FC-245E7A6A489F}"/>
          </ac:spMkLst>
        </pc:spChg>
        <pc:spChg chg="add del">
          <ac:chgData name="Dorota Żuberek" userId="S::dzuberek@wodnsieradz.onmicrosoft.com::79ce415e-4a16-4bc4-8b6d-3fc429b1dced" providerId="AD" clId="Web-{7C944DD2-38A0-4DEF-B226-E35D34A569AD}" dt="2021-03-22T21:37:06.887" v="53"/>
          <ac:spMkLst>
            <pc:docMk/>
            <pc:sldMk cId="650317164" sldId="256"/>
            <ac:spMk id="44" creationId="{AEA7509D-F04F-40CB-A0B3-EEF16499CC9F}"/>
          </ac:spMkLst>
        </pc:spChg>
        <pc:spChg chg="add del">
          <ac:chgData name="Dorota Żuberek" userId="S::dzuberek@wodnsieradz.onmicrosoft.com::79ce415e-4a16-4bc4-8b6d-3fc429b1dced" providerId="AD" clId="Web-{7C944DD2-38A0-4DEF-B226-E35D34A569AD}" dt="2021-03-22T21:37:06.887" v="53"/>
          <ac:spMkLst>
            <pc:docMk/>
            <pc:sldMk cId="650317164" sldId="256"/>
            <ac:spMk id="46" creationId="{508BEF50-7B1E-49A4-BC19-5F4F1D755E64}"/>
          </ac:spMkLst>
        </pc:spChg>
        <pc:spChg chg="add del">
          <ac:chgData name="Dorota Żuberek" userId="S::dzuberek@wodnsieradz.onmicrosoft.com::79ce415e-4a16-4bc4-8b6d-3fc429b1dced" providerId="AD" clId="Web-{7C944DD2-38A0-4DEF-B226-E35D34A569AD}" dt="2021-03-22T21:37:06.887" v="53"/>
          <ac:spMkLst>
            <pc:docMk/>
            <pc:sldMk cId="650317164" sldId="256"/>
            <ac:spMk id="47" creationId="{3FBAD350-5664-4811-A208-657FB882D350}"/>
          </ac:spMkLst>
        </pc:spChg>
        <pc:spChg chg="add del">
          <ac:chgData name="Dorota Żuberek" userId="S::dzuberek@wodnsieradz.onmicrosoft.com::79ce415e-4a16-4bc4-8b6d-3fc429b1dced" providerId="AD" clId="Web-{7C944DD2-38A0-4DEF-B226-E35D34A569AD}" dt="2021-03-22T21:37:06.887" v="53"/>
          <ac:spMkLst>
            <pc:docMk/>
            <pc:sldMk cId="650317164" sldId="256"/>
            <ac:spMk id="48" creationId="{C39ADB8F-D187-49D7-BDCF-C1B6DC727068}"/>
          </ac:spMkLst>
        </pc:spChg>
        <pc:spChg chg="add del">
          <ac:chgData name="Dorota Żuberek" userId="S::dzuberek@wodnsieradz.onmicrosoft.com::79ce415e-4a16-4bc4-8b6d-3fc429b1dced" providerId="AD" clId="Web-{7C944DD2-38A0-4DEF-B226-E35D34A569AD}" dt="2021-03-22T21:37:13.340" v="55"/>
          <ac:spMkLst>
            <pc:docMk/>
            <pc:sldMk cId="650317164" sldId="256"/>
            <ac:spMk id="49" creationId="{58789E63-C78D-4210-8A38-DD6FB3B6BACD}"/>
          </ac:spMkLst>
        </pc:spChg>
        <pc:spChg chg="add del">
          <ac:chgData name="Dorota Żuberek" userId="S::dzuberek@wodnsieradz.onmicrosoft.com::79ce415e-4a16-4bc4-8b6d-3fc429b1dced" providerId="AD" clId="Web-{7C944DD2-38A0-4DEF-B226-E35D34A569AD}" dt="2021-03-22T21:37:13.340" v="55"/>
          <ac:spMkLst>
            <pc:docMk/>
            <pc:sldMk cId="650317164" sldId="256"/>
            <ac:spMk id="51" creationId="{AC8494C5-ED44-4EAD-9213-4FBAA4BB74CA}"/>
          </ac:spMkLst>
        </pc:spChg>
        <pc:spChg chg="add del">
          <ac:chgData name="Dorota Żuberek" userId="S::dzuberek@wodnsieradz.onmicrosoft.com::79ce415e-4a16-4bc4-8b6d-3fc429b1dced" providerId="AD" clId="Web-{7C944DD2-38A0-4DEF-B226-E35D34A569AD}" dt="2021-03-22T21:37:25.091" v="57"/>
          <ac:spMkLst>
            <pc:docMk/>
            <pc:sldMk cId="650317164" sldId="256"/>
            <ac:spMk id="53" creationId="{5A59F003-E00A-43F9-91DC-CC54E3B87466}"/>
          </ac:spMkLst>
        </pc:spChg>
        <pc:spChg chg="add del">
          <ac:chgData name="Dorota Żuberek" userId="S::dzuberek@wodnsieradz.onmicrosoft.com::79ce415e-4a16-4bc4-8b6d-3fc429b1dced" providerId="AD" clId="Web-{7C944DD2-38A0-4DEF-B226-E35D34A569AD}" dt="2021-03-22T21:37:25.091" v="57"/>
          <ac:spMkLst>
            <pc:docMk/>
            <pc:sldMk cId="650317164" sldId="256"/>
            <ac:spMk id="55" creationId="{D74A4382-E3AD-430A-9A1F-DFA3E0E77A7D}"/>
          </ac:spMkLst>
        </pc:spChg>
        <pc:spChg chg="add del">
          <ac:chgData name="Dorota Żuberek" userId="S::dzuberek@wodnsieradz.onmicrosoft.com::79ce415e-4a16-4bc4-8b6d-3fc429b1dced" providerId="AD" clId="Web-{7C944DD2-38A0-4DEF-B226-E35D34A569AD}" dt="2021-03-22T21:37:25.091" v="57"/>
          <ac:spMkLst>
            <pc:docMk/>
            <pc:sldMk cId="650317164" sldId="256"/>
            <ac:spMk id="56" creationId="{79F40191-0F44-4FD1-82CC-ACB507C14BE6}"/>
          </ac:spMkLst>
        </pc:spChg>
        <pc:spChg chg="add">
          <ac:chgData name="Dorota Żuberek" userId="S::dzuberek@wodnsieradz.onmicrosoft.com::79ce415e-4a16-4bc4-8b6d-3fc429b1dced" providerId="AD" clId="Web-{7C944DD2-38A0-4DEF-B226-E35D34A569AD}" dt="2021-03-22T21:37:25.841" v="58"/>
          <ac:spMkLst>
            <pc:docMk/>
            <pc:sldMk cId="650317164" sldId="256"/>
            <ac:spMk id="58" creationId="{D221F0D2-C3E4-45CA-9D1A-6440363925A7}"/>
          </ac:spMkLst>
        </pc:spChg>
        <pc:grpChg chg="add del">
          <ac:chgData name="Dorota Żuberek" userId="S::dzuberek@wodnsieradz.onmicrosoft.com::79ce415e-4a16-4bc4-8b6d-3fc429b1dced" providerId="AD" clId="Web-{7C944DD2-38A0-4DEF-B226-E35D34A569AD}" dt="2021-03-22T21:36:27.511" v="37"/>
          <ac:grpSpMkLst>
            <pc:docMk/>
            <pc:sldMk cId="650317164" sldId="256"/>
            <ac:grpSpMk id="15" creationId="{7DF11618-754F-4C58-94AD-F7AA3530D6AF}"/>
          </ac:grpSpMkLst>
        </pc:grpChg>
        <pc:grpChg chg="add del">
          <ac:chgData name="Dorota Żuberek" userId="S::dzuberek@wodnsieradz.onmicrosoft.com::79ce415e-4a16-4bc4-8b6d-3fc429b1dced" providerId="AD" clId="Web-{7C944DD2-38A0-4DEF-B226-E35D34A569AD}" dt="2021-03-22T21:36:27.511" v="37"/>
          <ac:grpSpMkLst>
            <pc:docMk/>
            <pc:sldMk cId="650317164" sldId="256"/>
            <ac:grpSpMk id="41" creationId="{A5761FD8-9CFD-4F5A-AB69-F179306BCD09}"/>
          </ac:grpSpMkLst>
        </pc:grpChg>
        <pc:grpChg chg="add del">
          <ac:chgData name="Dorota Żuberek" userId="S::dzuberek@wodnsieradz.onmicrosoft.com::79ce415e-4a16-4bc4-8b6d-3fc429b1dced" providerId="AD" clId="Web-{7C944DD2-38A0-4DEF-B226-E35D34A569AD}" dt="2021-03-22T21:36:27.511" v="37"/>
          <ac:grpSpMkLst>
            <pc:docMk/>
            <pc:sldMk cId="650317164" sldId="256"/>
            <ac:grpSpMk id="52" creationId="{361195DA-BFB4-4917-BAFD-7D3D669EFA86}"/>
          </ac:grpSpMkLst>
        </pc:grpChg>
        <pc:picChg chg="add del">
          <ac:chgData name="Dorota Żuberek" userId="S::dzuberek@wodnsieradz.onmicrosoft.com::79ce415e-4a16-4bc4-8b6d-3fc429b1dced" providerId="AD" clId="Web-{7C944DD2-38A0-4DEF-B226-E35D34A569AD}" dt="2021-03-22T21:35:56.760" v="33"/>
          <ac:picMkLst>
            <pc:docMk/>
            <pc:sldMk cId="650317164" sldId="256"/>
            <ac:picMk id="4" creationId="{C8B2C646-DB23-453D-8654-53D902E2CBEE}"/>
          </ac:picMkLst>
        </pc:picChg>
        <pc:picChg chg="add del">
          <ac:chgData name="Dorota Żuberek" userId="S::dzuberek@wodnsieradz.onmicrosoft.com::79ce415e-4a16-4bc4-8b6d-3fc429b1dced" providerId="AD" clId="Web-{7C944DD2-38A0-4DEF-B226-E35D34A569AD}" dt="2021-03-22T21:36:13.964" v="35"/>
          <ac:picMkLst>
            <pc:docMk/>
            <pc:sldMk cId="650317164" sldId="256"/>
            <ac:picMk id="7" creationId="{8F300D4B-4DC9-489B-A141-B12C6815A896}"/>
          </ac:picMkLst>
        </pc:picChg>
        <pc:picChg chg="add del">
          <ac:chgData name="Dorota Żuberek" userId="S::dzuberek@wodnsieradz.onmicrosoft.com::79ce415e-4a16-4bc4-8b6d-3fc429b1dced" providerId="AD" clId="Web-{7C944DD2-38A0-4DEF-B226-E35D34A569AD}" dt="2021-03-22T21:36:32.964" v="43"/>
          <ac:picMkLst>
            <pc:docMk/>
            <pc:sldMk cId="650317164" sldId="256"/>
            <ac:picMk id="16" creationId="{B993AC4A-8D62-4EE1-BCB7-A07821F908B7}"/>
          </ac:picMkLst>
        </pc:picChg>
        <pc:picChg chg="add del">
          <ac:chgData name="Dorota Żuberek" userId="S::dzuberek@wodnsieradz.onmicrosoft.com::79ce415e-4a16-4bc4-8b6d-3fc429b1dced" providerId="AD" clId="Web-{7C944DD2-38A0-4DEF-B226-E35D34A569AD}" dt="2021-03-22T21:36:42.543" v="49"/>
          <ac:picMkLst>
            <pc:docMk/>
            <pc:sldMk cId="650317164" sldId="256"/>
            <ac:picMk id="24" creationId="{A18E70C0-53C0-4195-AA32-4E2EFAAB9F6F}"/>
          </ac:picMkLst>
        </pc:picChg>
        <pc:picChg chg="add del">
          <ac:chgData name="Dorota Żuberek" userId="S::dzuberek@wodnsieradz.onmicrosoft.com::79ce415e-4a16-4bc4-8b6d-3fc429b1dced" providerId="AD" clId="Web-{7C944DD2-38A0-4DEF-B226-E35D34A569AD}" dt="2021-03-22T21:36:54.340" v="51"/>
          <ac:picMkLst>
            <pc:docMk/>
            <pc:sldMk cId="650317164" sldId="256"/>
            <ac:picMk id="33" creationId="{4AC1EFD8-9327-484C-AC49-8468909AE6F5}"/>
          </ac:picMkLst>
        </pc:picChg>
        <pc:picChg chg="add del">
          <ac:chgData name="Dorota Żuberek" userId="S::dzuberek@wodnsieradz.onmicrosoft.com::79ce415e-4a16-4bc4-8b6d-3fc429b1dced" providerId="AD" clId="Web-{7C944DD2-38A0-4DEF-B226-E35D34A569AD}" dt="2021-03-22T21:37:06.887" v="53"/>
          <ac:picMkLst>
            <pc:docMk/>
            <pc:sldMk cId="650317164" sldId="256"/>
            <ac:picMk id="39" creationId="{D91E49C7-6CED-4CA8-870E-82DAE4493E60}"/>
          </ac:picMkLst>
        </pc:picChg>
        <pc:picChg chg="add del">
          <ac:chgData name="Dorota Żuberek" userId="S::dzuberek@wodnsieradz.onmicrosoft.com::79ce415e-4a16-4bc4-8b6d-3fc429b1dced" providerId="AD" clId="Web-{7C944DD2-38A0-4DEF-B226-E35D34A569AD}" dt="2021-03-22T21:36:27.511" v="37"/>
          <ac:picMkLst>
            <pc:docMk/>
            <pc:sldMk cId="650317164" sldId="256"/>
            <ac:picMk id="40" creationId="{C1836EAE-B25D-432A-AC9C-7C44C02705C2}"/>
          </ac:picMkLst>
        </pc:picChg>
        <pc:picChg chg="add del">
          <ac:chgData name="Dorota Żuberek" userId="S::dzuberek@wodnsieradz.onmicrosoft.com::79ce415e-4a16-4bc4-8b6d-3fc429b1dced" providerId="AD" clId="Web-{7C944DD2-38A0-4DEF-B226-E35D34A569AD}" dt="2021-03-22T21:37:13.340" v="55"/>
          <ac:picMkLst>
            <pc:docMk/>
            <pc:sldMk cId="650317164" sldId="256"/>
            <ac:picMk id="50" creationId="{3EA69C00-2B93-476B-8886-EBEBE5173299}"/>
          </ac:picMkLst>
        </pc:picChg>
        <pc:picChg chg="add del">
          <ac:chgData name="Dorota Żuberek" userId="S::dzuberek@wodnsieradz.onmicrosoft.com::79ce415e-4a16-4bc4-8b6d-3fc429b1dced" providerId="AD" clId="Web-{7C944DD2-38A0-4DEF-B226-E35D34A569AD}" dt="2021-03-22T21:37:25.091" v="57"/>
          <ac:picMkLst>
            <pc:docMk/>
            <pc:sldMk cId="650317164" sldId="256"/>
            <ac:picMk id="54" creationId="{20048FA6-D752-4DE7-8268-1ECC2C9AD9A8}"/>
          </ac:picMkLst>
        </pc:picChg>
        <pc:picChg chg="add">
          <ac:chgData name="Dorota Żuberek" userId="S::dzuberek@wodnsieradz.onmicrosoft.com::79ce415e-4a16-4bc4-8b6d-3fc429b1dced" providerId="AD" clId="Web-{7C944DD2-38A0-4DEF-B226-E35D34A569AD}" dt="2021-03-22T21:37:25.841" v="58"/>
          <ac:picMkLst>
            <pc:docMk/>
            <pc:sldMk cId="650317164" sldId="256"/>
            <ac:picMk id="57" creationId="{53B5E919-1A3A-44E1-8E29-DA9ACC65C2CA}"/>
          </ac:picMkLst>
        </pc:picChg>
        <pc:cxnChg chg="add del">
          <ac:chgData name="Dorota Żuberek" userId="S::dzuberek@wodnsieradz.onmicrosoft.com::79ce415e-4a16-4bc4-8b6d-3fc429b1dced" providerId="AD" clId="Web-{7C944DD2-38A0-4DEF-B226-E35D34A569AD}" dt="2021-03-22T21:36:13.964" v="35"/>
          <ac:cxnSpMkLst>
            <pc:docMk/>
            <pc:sldMk cId="650317164" sldId="256"/>
            <ac:cxnSpMk id="8" creationId="{13AC671C-E66F-43C5-A66A-C477339DD232}"/>
          </ac:cxnSpMkLst>
        </pc:cxnChg>
        <pc:cxnChg chg="add del">
          <ac:chgData name="Dorota Żuberek" userId="S::dzuberek@wodnsieradz.onmicrosoft.com::79ce415e-4a16-4bc4-8b6d-3fc429b1dced" providerId="AD" clId="Web-{7C944DD2-38A0-4DEF-B226-E35D34A569AD}" dt="2021-03-22T21:35:56.760" v="33"/>
          <ac:cxnSpMkLst>
            <pc:docMk/>
            <pc:sldMk cId="650317164" sldId="256"/>
            <ac:cxnSpMk id="11" creationId="{D28A9C89-B313-458F-9C85-515930A51A93}"/>
          </ac:cxnSpMkLst>
        </pc:cxnChg>
        <pc:cxnChg chg="add del">
          <ac:chgData name="Dorota Żuberek" userId="S::dzuberek@wodnsieradz.onmicrosoft.com::79ce415e-4a16-4bc4-8b6d-3fc429b1dced" providerId="AD" clId="Web-{7C944DD2-38A0-4DEF-B226-E35D34A569AD}" dt="2021-03-22T21:36:32.964" v="43"/>
          <ac:cxnSpMkLst>
            <pc:docMk/>
            <pc:sldMk cId="650317164" sldId="256"/>
            <ac:cxnSpMk id="17" creationId="{3F80B441-4F7D-4B40-8A13-FED03A1F3A16}"/>
          </ac:cxnSpMkLst>
        </pc:cxnChg>
        <pc:cxnChg chg="add del">
          <ac:chgData name="Dorota Żuberek" userId="S::dzuberek@wodnsieradz.onmicrosoft.com::79ce415e-4a16-4bc4-8b6d-3fc429b1dced" providerId="AD" clId="Web-{7C944DD2-38A0-4DEF-B226-E35D34A569AD}" dt="2021-03-22T21:36:32.964" v="43"/>
          <ac:cxnSpMkLst>
            <pc:docMk/>
            <pc:sldMk cId="650317164" sldId="256"/>
            <ac:cxnSpMk id="19" creationId="{70C7FD1A-44B1-4E4C-B0C9-A8103DCCDCC2}"/>
          </ac:cxnSpMkLst>
        </pc:cxnChg>
        <pc:cxnChg chg="add del">
          <ac:chgData name="Dorota Żuberek" userId="S::dzuberek@wodnsieradz.onmicrosoft.com::79ce415e-4a16-4bc4-8b6d-3fc429b1dced" providerId="AD" clId="Web-{7C944DD2-38A0-4DEF-B226-E35D34A569AD}" dt="2021-03-22T21:36:32.964" v="43"/>
          <ac:cxnSpMkLst>
            <pc:docMk/>
            <pc:sldMk cId="650317164" sldId="256"/>
            <ac:cxnSpMk id="22" creationId="{D6E86CC6-13EA-4A88-86AD-CF27BF52CC95}"/>
          </ac:cxnSpMkLst>
        </pc:cxnChg>
        <pc:cxnChg chg="add del">
          <ac:chgData name="Dorota Żuberek" userId="S::dzuberek@wodnsieradz.onmicrosoft.com::79ce415e-4a16-4bc4-8b6d-3fc429b1dced" providerId="AD" clId="Web-{7C944DD2-38A0-4DEF-B226-E35D34A569AD}" dt="2021-03-22T21:36:54.340" v="51"/>
          <ac:cxnSpMkLst>
            <pc:docMk/>
            <pc:sldMk cId="650317164" sldId="256"/>
            <ac:cxnSpMk id="35" creationId="{5D5FB189-1F48-4A47-B036-6AF7E11A8E7B}"/>
          </ac:cxnSpMkLst>
        </pc:cxnChg>
        <pc:cxnChg chg="add del">
          <ac:chgData name="Dorota Żuberek" userId="S::dzuberek@wodnsieradz.onmicrosoft.com::79ce415e-4a16-4bc4-8b6d-3fc429b1dced" providerId="AD" clId="Web-{7C944DD2-38A0-4DEF-B226-E35D34A569AD}" dt="2021-03-22T21:36:54.340" v="51"/>
          <ac:cxnSpMkLst>
            <pc:docMk/>
            <pc:sldMk cId="650317164" sldId="256"/>
            <ac:cxnSpMk id="36" creationId="{C5B335DD-3163-4EC5-8B6B-2AB53E64D11A}"/>
          </ac:cxnSpMkLst>
        </pc:cxnChg>
        <pc:cxnChg chg="add del">
          <ac:chgData name="Dorota Żuberek" userId="S::dzuberek@wodnsieradz.onmicrosoft.com::79ce415e-4a16-4bc4-8b6d-3fc429b1dced" providerId="AD" clId="Web-{7C944DD2-38A0-4DEF-B226-E35D34A569AD}" dt="2021-03-22T21:37:06.887" v="53"/>
          <ac:cxnSpMkLst>
            <pc:docMk/>
            <pc:sldMk cId="650317164" sldId="256"/>
            <ac:cxnSpMk id="45" creationId="{56020367-4FD5-4596-8E10-C5F095CD8DBF}"/>
          </ac:cxnSpMkLst>
        </pc:cxnChg>
      </pc:sldChg>
      <pc:sldChg chg="addSp delSp modSp new mod setBg setClrOvrMap">
        <pc:chgData name="Dorota Żuberek" userId="S::dzuberek@wodnsieradz.onmicrosoft.com::79ce415e-4a16-4bc4-8b6d-3fc429b1dced" providerId="AD" clId="Web-{7C944DD2-38A0-4DEF-B226-E35D34A569AD}" dt="2021-03-22T22:44:36.389" v="116" actId="20577"/>
        <pc:sldMkLst>
          <pc:docMk/>
          <pc:sldMk cId="2813288682" sldId="257"/>
        </pc:sldMkLst>
        <pc:spChg chg="mod">
          <ac:chgData name="Dorota Żuberek" userId="S::dzuberek@wodnsieradz.onmicrosoft.com::79ce415e-4a16-4bc4-8b6d-3fc429b1dced" providerId="AD" clId="Web-{7C944DD2-38A0-4DEF-B226-E35D34A569AD}" dt="2021-03-22T22:44:36.389" v="116" actId="20577"/>
          <ac:spMkLst>
            <pc:docMk/>
            <pc:sldMk cId="2813288682" sldId="257"/>
            <ac:spMk id="2" creationId="{B0CBCAB3-1128-4141-AD4D-4426EBC745D6}"/>
          </ac:spMkLst>
        </pc:spChg>
        <pc:spChg chg="add del mod">
          <ac:chgData name="Dorota Żuberek" userId="S::dzuberek@wodnsieradz.onmicrosoft.com::79ce415e-4a16-4bc4-8b6d-3fc429b1dced" providerId="AD" clId="Web-{7C944DD2-38A0-4DEF-B226-E35D34A569AD}" dt="2021-03-22T22:44:16.263" v="105" actId="20577"/>
          <ac:spMkLst>
            <pc:docMk/>
            <pc:sldMk cId="2813288682" sldId="257"/>
            <ac:spMk id="3" creationId="{A871E1AA-17A4-44B8-93EF-12F5B7ECA2D8}"/>
          </ac:spMkLst>
        </pc:spChg>
        <pc:spChg chg="add del">
          <ac:chgData name="Dorota Żuberek" userId="S::dzuberek@wodnsieradz.onmicrosoft.com::79ce415e-4a16-4bc4-8b6d-3fc429b1dced" providerId="AD" clId="Web-{7C944DD2-38A0-4DEF-B226-E35D34A569AD}" dt="2021-03-22T21:41:02.268" v="69"/>
          <ac:spMkLst>
            <pc:docMk/>
            <pc:sldMk cId="2813288682" sldId="257"/>
            <ac:spMk id="5" creationId="{2124007E-BA57-41B2-8C6B-5E99927F2247}"/>
          </ac:spMkLst>
        </pc:spChg>
        <pc:spChg chg="add del">
          <ac:chgData name="Dorota Żuberek" userId="S::dzuberek@wodnsieradz.onmicrosoft.com::79ce415e-4a16-4bc4-8b6d-3fc429b1dced" providerId="AD" clId="Web-{7C944DD2-38A0-4DEF-B226-E35D34A569AD}" dt="2021-03-22T21:41:02.268" v="69"/>
          <ac:spMkLst>
            <pc:docMk/>
            <pc:sldMk cId="2813288682" sldId="257"/>
            <ac:spMk id="6" creationId="{255D0BF7-94F4-4437-A2B2-87BAFF86D541}"/>
          </ac:spMkLst>
        </pc:spChg>
        <pc:spChg chg="add del">
          <ac:chgData name="Dorota Żuberek" userId="S::dzuberek@wodnsieradz.onmicrosoft.com::79ce415e-4a16-4bc4-8b6d-3fc429b1dced" providerId="AD" clId="Web-{7C944DD2-38A0-4DEF-B226-E35D34A569AD}" dt="2021-03-22T21:41:09.706" v="71"/>
          <ac:spMkLst>
            <pc:docMk/>
            <pc:sldMk cId="2813288682" sldId="257"/>
            <ac:spMk id="7" creationId="{2BFC186A-5A9F-4A9A-A72D-DFBBE9934418}"/>
          </ac:spMkLst>
        </pc:spChg>
        <pc:spChg chg="add del">
          <ac:chgData name="Dorota Żuberek" userId="S::dzuberek@wodnsieradz.onmicrosoft.com::79ce415e-4a16-4bc4-8b6d-3fc429b1dced" providerId="AD" clId="Web-{7C944DD2-38A0-4DEF-B226-E35D34A569AD}" dt="2021-03-22T21:40:50.315" v="67"/>
          <ac:spMkLst>
            <pc:docMk/>
            <pc:sldMk cId="2813288682" sldId="257"/>
            <ac:spMk id="8" creationId="{2BFC186A-5A9F-4A9A-A72D-DFBBE9934418}"/>
          </ac:spMkLst>
        </pc:spChg>
        <pc:spChg chg="add del">
          <ac:chgData name="Dorota Żuberek" userId="S::dzuberek@wodnsieradz.onmicrosoft.com::79ce415e-4a16-4bc4-8b6d-3fc429b1dced" providerId="AD" clId="Web-{7C944DD2-38A0-4DEF-B226-E35D34A569AD}" dt="2021-03-22T21:41:09.706" v="71"/>
          <ac:spMkLst>
            <pc:docMk/>
            <pc:sldMk cId="2813288682" sldId="257"/>
            <ac:spMk id="9" creationId="{E8EE1E2B-262B-4EE5-9AB3-125FAB1A8A40}"/>
          </ac:spMkLst>
        </pc:spChg>
        <pc:spChg chg="add del">
          <ac:chgData name="Dorota Żuberek" userId="S::dzuberek@wodnsieradz.onmicrosoft.com::79ce415e-4a16-4bc4-8b6d-3fc429b1dced" providerId="AD" clId="Web-{7C944DD2-38A0-4DEF-B226-E35D34A569AD}" dt="2021-03-22T21:40:50.315" v="67"/>
          <ac:spMkLst>
            <pc:docMk/>
            <pc:sldMk cId="2813288682" sldId="257"/>
            <ac:spMk id="10" creationId="{E8EE1E2B-262B-4EE5-9AB3-125FAB1A8A40}"/>
          </ac:spMkLst>
        </pc:spChg>
        <pc:spChg chg="add">
          <ac:chgData name="Dorota Żuberek" userId="S::dzuberek@wodnsieradz.onmicrosoft.com::79ce415e-4a16-4bc4-8b6d-3fc429b1dced" providerId="AD" clId="Web-{7C944DD2-38A0-4DEF-B226-E35D34A569AD}" dt="2021-03-22T21:41:09.722" v="72"/>
          <ac:spMkLst>
            <pc:docMk/>
            <pc:sldMk cId="2813288682" sldId="257"/>
            <ac:spMk id="13" creationId="{56B051A4-96A7-4A11-9DAD-063A9C577F83}"/>
          </ac:spMkLst>
        </pc:spChg>
        <pc:spChg chg="add">
          <ac:chgData name="Dorota Żuberek" userId="S::dzuberek@wodnsieradz.onmicrosoft.com::79ce415e-4a16-4bc4-8b6d-3fc429b1dced" providerId="AD" clId="Web-{7C944DD2-38A0-4DEF-B226-E35D34A569AD}" dt="2021-03-22T21:41:09.722" v="72"/>
          <ac:spMkLst>
            <pc:docMk/>
            <pc:sldMk cId="2813288682" sldId="257"/>
            <ac:spMk id="14" creationId="{45B67B9C-9B45-4084-9BB5-187071EE9A61}"/>
          </ac:spMkLst>
        </pc:spChg>
        <pc:cxnChg chg="add del">
          <ac:chgData name="Dorota Żuberek" userId="S::dzuberek@wodnsieradz.onmicrosoft.com::79ce415e-4a16-4bc4-8b6d-3fc429b1dced" providerId="AD" clId="Web-{7C944DD2-38A0-4DEF-B226-E35D34A569AD}" dt="2021-03-22T21:41:09.706" v="71"/>
          <ac:cxnSpMkLst>
            <pc:docMk/>
            <pc:sldMk cId="2813288682" sldId="257"/>
            <ac:cxnSpMk id="11" creationId="{862CADB7-E9BE-4376-8036-0D21CBDC96A7}"/>
          </ac:cxnSpMkLst>
        </pc:cxnChg>
        <pc:cxnChg chg="add del">
          <ac:chgData name="Dorota Żuberek" userId="S::dzuberek@wodnsieradz.onmicrosoft.com::79ce415e-4a16-4bc4-8b6d-3fc429b1dced" providerId="AD" clId="Web-{7C944DD2-38A0-4DEF-B226-E35D34A569AD}" dt="2021-03-22T21:40:50.315" v="67"/>
          <ac:cxnSpMkLst>
            <pc:docMk/>
            <pc:sldMk cId="2813288682" sldId="257"/>
            <ac:cxnSpMk id="12" creationId="{862CADB7-E9BE-4376-8036-0D21CBDC96A7}"/>
          </ac:cxnSpMkLst>
        </pc:cxnChg>
      </pc:sldChg>
      <pc:sldChg chg="addSp delSp modSp new mod setBg setClrOvrMap">
        <pc:chgData name="Dorota Żuberek" userId="S::dzuberek@wodnsieradz.onmicrosoft.com::79ce415e-4a16-4bc4-8b6d-3fc429b1dced" providerId="AD" clId="Web-{7C944DD2-38A0-4DEF-B226-E35D34A569AD}" dt="2021-03-22T23:39:33.039" v="309"/>
        <pc:sldMkLst>
          <pc:docMk/>
          <pc:sldMk cId="3586213330" sldId="258"/>
        </pc:sldMkLst>
        <pc:spChg chg="mod">
          <ac:chgData name="Dorota Żuberek" userId="S::dzuberek@wodnsieradz.onmicrosoft.com::79ce415e-4a16-4bc4-8b6d-3fc429b1dced" providerId="AD" clId="Web-{7C944DD2-38A0-4DEF-B226-E35D34A569AD}" dt="2021-03-22T23:36:30.549" v="300"/>
          <ac:spMkLst>
            <pc:docMk/>
            <pc:sldMk cId="3586213330" sldId="258"/>
            <ac:spMk id="2" creationId="{652DD7CD-A39E-42E2-BAA7-CDFFE4C16BBA}"/>
          </ac:spMkLst>
        </pc:spChg>
        <pc:spChg chg="add del">
          <ac:chgData name="Dorota Żuberek" userId="S::dzuberek@wodnsieradz.onmicrosoft.com::79ce415e-4a16-4bc4-8b6d-3fc429b1dced" providerId="AD" clId="Web-{7C944DD2-38A0-4DEF-B226-E35D34A569AD}" dt="2021-03-22T21:46:27.324" v="80"/>
          <ac:spMkLst>
            <pc:docMk/>
            <pc:sldMk cId="3586213330" sldId="258"/>
            <ac:spMk id="3" creationId="{C9C1F077-F9F3-403C-A8C2-8AC6F3D0734E}"/>
          </ac:spMkLst>
        </pc:spChg>
        <pc:spChg chg="del mod">
          <ac:chgData name="Dorota Żuberek" userId="S::dzuberek@wodnsieradz.onmicrosoft.com::79ce415e-4a16-4bc4-8b6d-3fc429b1dced" providerId="AD" clId="Web-{7C944DD2-38A0-4DEF-B226-E35D34A569AD}" dt="2021-03-22T23:29:56.601" v="283"/>
          <ac:spMkLst>
            <pc:docMk/>
            <pc:sldMk cId="3586213330" sldId="258"/>
            <ac:spMk id="4" creationId="{7C064CCD-F07A-4910-942D-E78FE2FE08B5}"/>
          </ac:spMkLst>
        </pc:spChg>
        <pc:spChg chg="add del">
          <ac:chgData name="Dorota Żuberek" userId="S::dzuberek@wodnsieradz.onmicrosoft.com::79ce415e-4a16-4bc4-8b6d-3fc429b1dced" providerId="AD" clId="Web-{7C944DD2-38A0-4DEF-B226-E35D34A569AD}" dt="2021-03-22T21:46:21.496" v="77"/>
          <ac:spMkLst>
            <pc:docMk/>
            <pc:sldMk cId="3586213330" sldId="258"/>
            <ac:spMk id="6" creationId="{1C3D9BD5-A493-4B97-963D-60135D533822}"/>
          </ac:spMkLst>
        </pc:spChg>
        <pc:spChg chg="add del">
          <ac:chgData name="Dorota Żuberek" userId="S::dzuberek@wodnsieradz.onmicrosoft.com::79ce415e-4a16-4bc4-8b6d-3fc429b1dced" providerId="AD" clId="Web-{7C944DD2-38A0-4DEF-B226-E35D34A569AD}" dt="2021-03-22T21:46:21.496" v="77"/>
          <ac:spMkLst>
            <pc:docMk/>
            <pc:sldMk cId="3586213330" sldId="258"/>
            <ac:spMk id="7" creationId="{1F759AF4-E342-4E60-8A32-C44A328F2F42}"/>
          </ac:spMkLst>
        </pc:spChg>
        <pc:spChg chg="add del">
          <ac:chgData name="Dorota Żuberek" userId="S::dzuberek@wodnsieradz.onmicrosoft.com::79ce415e-4a16-4bc4-8b6d-3fc429b1dced" providerId="AD" clId="Web-{7C944DD2-38A0-4DEF-B226-E35D34A569AD}" dt="2021-03-22T21:46:27.324" v="79"/>
          <ac:spMkLst>
            <pc:docMk/>
            <pc:sldMk cId="3586213330" sldId="258"/>
            <ac:spMk id="8" creationId="{56B051A4-96A7-4A11-9DAD-063A9C577F83}"/>
          </ac:spMkLst>
        </pc:spChg>
        <pc:spChg chg="add del">
          <ac:chgData name="Dorota Żuberek" userId="S::dzuberek@wodnsieradz.onmicrosoft.com::79ce415e-4a16-4bc4-8b6d-3fc429b1dced" providerId="AD" clId="Web-{7C944DD2-38A0-4DEF-B226-E35D34A569AD}" dt="2021-03-22T21:46:16.292" v="75"/>
          <ac:spMkLst>
            <pc:docMk/>
            <pc:sldMk cId="3586213330" sldId="258"/>
            <ac:spMk id="9" creationId="{7CFAC9FD-BAD6-47B4-9C11-BE23CEAC750B}"/>
          </ac:spMkLst>
        </pc:spChg>
        <pc:spChg chg="add del">
          <ac:chgData name="Dorota Żuberek" userId="S::dzuberek@wodnsieradz.onmicrosoft.com::79ce415e-4a16-4bc4-8b6d-3fc429b1dced" providerId="AD" clId="Web-{7C944DD2-38A0-4DEF-B226-E35D34A569AD}" dt="2021-03-22T21:46:27.324" v="79"/>
          <ac:spMkLst>
            <pc:docMk/>
            <pc:sldMk cId="3586213330" sldId="258"/>
            <ac:spMk id="10" creationId="{45B67B9C-9B45-4084-9BB5-187071EE9A61}"/>
          </ac:spMkLst>
        </pc:spChg>
        <pc:spChg chg="add del">
          <ac:chgData name="Dorota Żuberek" userId="S::dzuberek@wodnsieradz.onmicrosoft.com::79ce415e-4a16-4bc4-8b6d-3fc429b1dced" providerId="AD" clId="Web-{7C944DD2-38A0-4DEF-B226-E35D34A569AD}" dt="2021-03-22T21:46:16.292" v="75"/>
          <ac:spMkLst>
            <pc:docMk/>
            <pc:sldMk cId="3586213330" sldId="258"/>
            <ac:spMk id="11" creationId="{45B67B9C-9B45-4084-9BB5-187071EE9A61}"/>
          </ac:spMkLst>
        </pc:spChg>
        <pc:spChg chg="add del">
          <ac:chgData name="Dorota Żuberek" userId="S::dzuberek@wodnsieradz.onmicrosoft.com::79ce415e-4a16-4bc4-8b6d-3fc429b1dced" providerId="AD" clId="Web-{7C944DD2-38A0-4DEF-B226-E35D34A569AD}" dt="2021-03-22T23:29:56.601" v="283"/>
          <ac:spMkLst>
            <pc:docMk/>
            <pc:sldMk cId="3586213330" sldId="258"/>
            <ac:spMk id="12" creationId="{7CFAC9FD-BAD6-47B4-9C11-BE23CEAC750B}"/>
          </ac:spMkLst>
        </pc:spChg>
        <pc:spChg chg="add del">
          <ac:chgData name="Dorota Żuberek" userId="S::dzuberek@wodnsieradz.onmicrosoft.com::79ce415e-4a16-4bc4-8b6d-3fc429b1dced" providerId="AD" clId="Web-{7C944DD2-38A0-4DEF-B226-E35D34A569AD}" dt="2021-03-22T23:29:56.601" v="283"/>
          <ac:spMkLst>
            <pc:docMk/>
            <pc:sldMk cId="3586213330" sldId="258"/>
            <ac:spMk id="14" creationId="{45B67B9C-9B45-4084-9BB5-187071EE9A61}"/>
          </ac:spMkLst>
        </pc:spChg>
        <pc:spChg chg="add del">
          <ac:chgData name="Dorota Żuberek" userId="S::dzuberek@wodnsieradz.onmicrosoft.com::79ce415e-4a16-4bc4-8b6d-3fc429b1dced" providerId="AD" clId="Web-{7C944DD2-38A0-4DEF-B226-E35D34A569AD}" dt="2021-03-22T23:36:30.549" v="300"/>
          <ac:spMkLst>
            <pc:docMk/>
            <pc:sldMk cId="3586213330" sldId="258"/>
            <ac:spMk id="22" creationId="{5BAB7C38-AF9A-43A2-9B1C-F1DEBC80BC7B}"/>
          </ac:spMkLst>
        </pc:spChg>
        <pc:spChg chg="add del">
          <ac:chgData name="Dorota Żuberek" userId="S::dzuberek@wodnsieradz.onmicrosoft.com::79ce415e-4a16-4bc4-8b6d-3fc429b1dced" providerId="AD" clId="Web-{7C944DD2-38A0-4DEF-B226-E35D34A569AD}" dt="2021-03-22T23:39:33.039" v="309"/>
          <ac:spMkLst>
            <pc:docMk/>
            <pc:sldMk cId="3586213330" sldId="258"/>
            <ac:spMk id="23" creationId="{5C56FD3A-4F39-4752-AC00-DB25CCA4ED73}"/>
          </ac:spMkLst>
        </pc:spChg>
        <pc:spChg chg="add del">
          <ac:chgData name="Dorota Żuberek" userId="S::dzuberek@wodnsieradz.onmicrosoft.com::79ce415e-4a16-4bc4-8b6d-3fc429b1dced" providerId="AD" clId="Web-{7C944DD2-38A0-4DEF-B226-E35D34A569AD}" dt="2021-03-22T23:39:33.039" v="309"/>
          <ac:spMkLst>
            <pc:docMk/>
            <pc:sldMk cId="3586213330" sldId="258"/>
            <ac:spMk id="24" creationId="{772527DF-A25C-46B4-A5D9-BBE2E310ACAF}"/>
          </ac:spMkLst>
        </pc:spChg>
        <pc:graphicFrameChg chg="add mod modGraphic">
          <ac:chgData name="Dorota Żuberek" userId="S::dzuberek@wodnsieradz.onmicrosoft.com::79ce415e-4a16-4bc4-8b6d-3fc429b1dced" providerId="AD" clId="Web-{7C944DD2-38A0-4DEF-B226-E35D34A569AD}" dt="2021-03-22T23:38:46.444" v="307" actId="1076"/>
          <ac:graphicFrameMkLst>
            <pc:docMk/>
            <pc:sldMk cId="3586213330" sldId="258"/>
            <ac:graphicFrameMk id="16" creationId="{7979C589-3425-4D82-80B6-29B41A18485C}"/>
          </ac:graphicFrameMkLst>
        </pc:graphicFrameChg>
        <pc:picChg chg="add del">
          <ac:chgData name="Dorota Żuberek" userId="S::dzuberek@wodnsieradz.onmicrosoft.com::79ce415e-4a16-4bc4-8b6d-3fc429b1dced" providerId="AD" clId="Web-{7C944DD2-38A0-4DEF-B226-E35D34A569AD}" dt="2021-03-22T23:39:33.039" v="309"/>
          <ac:picMkLst>
            <pc:docMk/>
            <pc:sldMk cId="3586213330" sldId="258"/>
            <ac:picMk id="20" creationId="{82AABC82-C2D1-4340-A6DF-6E73DF06FCAC}"/>
          </ac:picMkLst>
        </pc:picChg>
        <pc:picChg chg="add del">
          <ac:chgData name="Dorota Żuberek" userId="S::dzuberek@wodnsieradz.onmicrosoft.com::79ce415e-4a16-4bc4-8b6d-3fc429b1dced" providerId="AD" clId="Web-{7C944DD2-38A0-4DEF-B226-E35D34A569AD}" dt="2021-03-22T23:36:14.252" v="298"/>
          <ac:picMkLst>
            <pc:docMk/>
            <pc:sldMk cId="3586213330" sldId="258"/>
            <ac:picMk id="25" creationId="{82AABC82-C2D1-4340-A6DF-6E73DF06FCAC}"/>
          </ac:picMkLst>
        </pc:picChg>
        <pc:picChg chg="add del">
          <ac:chgData name="Dorota Żuberek" userId="S::dzuberek@wodnsieradz.onmicrosoft.com::79ce415e-4a16-4bc4-8b6d-3fc429b1dced" providerId="AD" clId="Web-{7C944DD2-38A0-4DEF-B226-E35D34A569AD}" dt="2021-03-22T23:36:30.549" v="300"/>
          <ac:picMkLst>
            <pc:docMk/>
            <pc:sldMk cId="3586213330" sldId="258"/>
            <ac:picMk id="27" creationId="{A8D526D7-C782-4F65-A21F-A6B40D869B47}"/>
          </ac:picMkLst>
        </pc:picChg>
        <pc:cxnChg chg="add del">
          <ac:chgData name="Dorota Żuberek" userId="S::dzuberek@wodnsieradz.onmicrosoft.com::79ce415e-4a16-4bc4-8b6d-3fc429b1dced" providerId="AD" clId="Web-{7C944DD2-38A0-4DEF-B226-E35D34A569AD}" dt="2021-03-22T21:46:21.496" v="77"/>
          <ac:cxnSpMkLst>
            <pc:docMk/>
            <pc:sldMk cId="3586213330" sldId="258"/>
            <ac:cxnSpMk id="13" creationId="{A49B2805-6469-407A-A68A-BB85AC8A8596}"/>
          </ac:cxnSpMkLst>
        </pc:cxnChg>
      </pc:sldChg>
      <pc:sldChg chg="addSp delSp modSp new mod setBg">
        <pc:chgData name="Dorota Żuberek" userId="S::dzuberek@wodnsieradz.onmicrosoft.com::79ce415e-4a16-4bc4-8b6d-3fc429b1dced" providerId="AD" clId="Web-{7C944DD2-38A0-4DEF-B226-E35D34A569AD}" dt="2021-03-22T21:52:06.741" v="98"/>
        <pc:sldMkLst>
          <pc:docMk/>
          <pc:sldMk cId="1689746055" sldId="259"/>
        </pc:sldMkLst>
        <pc:spChg chg="mod ord">
          <ac:chgData name="Dorota Żuberek" userId="S::dzuberek@wodnsieradz.onmicrosoft.com::79ce415e-4a16-4bc4-8b6d-3fc429b1dced" providerId="AD" clId="Web-{7C944DD2-38A0-4DEF-B226-E35D34A569AD}" dt="2021-03-22T21:52:06.741" v="98"/>
          <ac:spMkLst>
            <pc:docMk/>
            <pc:sldMk cId="1689746055" sldId="259"/>
            <ac:spMk id="2" creationId="{718D2BB0-023D-4383-BC5D-1491B3B3E8E3}"/>
          </ac:spMkLst>
        </pc:spChg>
        <pc:spChg chg="del">
          <ac:chgData name="Dorota Żuberek" userId="S::dzuberek@wodnsieradz.onmicrosoft.com::79ce415e-4a16-4bc4-8b6d-3fc429b1dced" providerId="AD" clId="Web-{7C944DD2-38A0-4DEF-B226-E35D34A569AD}" dt="2021-03-22T21:47:08.825" v="82"/>
          <ac:spMkLst>
            <pc:docMk/>
            <pc:sldMk cId="1689746055" sldId="259"/>
            <ac:spMk id="3" creationId="{C53E750C-325F-4C46-87F0-05972E1292D9}"/>
          </ac:spMkLst>
        </pc:spChg>
        <pc:spChg chg="del">
          <ac:chgData name="Dorota Żuberek" userId="S::dzuberek@wodnsieradz.onmicrosoft.com::79ce415e-4a16-4bc4-8b6d-3fc429b1dced" providerId="AD" clId="Web-{7C944DD2-38A0-4DEF-B226-E35D34A569AD}" dt="2021-03-22T21:47:45.857" v="83"/>
          <ac:spMkLst>
            <pc:docMk/>
            <pc:sldMk cId="1689746055" sldId="259"/>
            <ac:spMk id="4" creationId="{F7521440-3E1A-4B09-A38F-087857C338E1}"/>
          </ac:spMkLst>
        </pc:spChg>
        <pc:spChg chg="add del">
          <ac:chgData name="Dorota Żuberek" userId="S::dzuberek@wodnsieradz.onmicrosoft.com::79ce415e-4a16-4bc4-8b6d-3fc429b1dced" providerId="AD" clId="Web-{7C944DD2-38A0-4DEF-B226-E35D34A569AD}" dt="2021-03-22T21:50:21.754" v="88"/>
          <ac:spMkLst>
            <pc:docMk/>
            <pc:sldMk cId="1689746055" sldId="259"/>
            <ac:spMk id="17" creationId="{37D54B6C-87D0-4C03-8335-3955179D2B5B}"/>
          </ac:spMkLst>
        </pc:spChg>
        <pc:spChg chg="add del">
          <ac:chgData name="Dorota Żuberek" userId="S::dzuberek@wodnsieradz.onmicrosoft.com::79ce415e-4a16-4bc4-8b6d-3fc429b1dced" providerId="AD" clId="Web-{7C944DD2-38A0-4DEF-B226-E35D34A569AD}" dt="2021-03-22T21:52:06.741" v="98"/>
          <ac:spMkLst>
            <pc:docMk/>
            <pc:sldMk cId="1689746055" sldId="259"/>
            <ac:spMk id="22" creationId="{98CCEB25-E2E3-481F-A03A-19767D3E7286}"/>
          </ac:spMkLst>
        </pc:spChg>
        <pc:spChg chg="add del">
          <ac:chgData name="Dorota Żuberek" userId="S::dzuberek@wodnsieradz.onmicrosoft.com::79ce415e-4a16-4bc4-8b6d-3fc429b1dced" providerId="AD" clId="Web-{7C944DD2-38A0-4DEF-B226-E35D34A569AD}" dt="2021-03-22T21:52:06.710" v="97"/>
          <ac:spMkLst>
            <pc:docMk/>
            <pc:sldMk cId="1689746055" sldId="259"/>
            <ac:spMk id="26" creationId="{37D54B6C-87D0-4C03-8335-3955179D2B5B}"/>
          </ac:spMkLst>
        </pc:spChg>
        <pc:spChg chg="add">
          <ac:chgData name="Dorota Żuberek" userId="S::dzuberek@wodnsieradz.onmicrosoft.com::79ce415e-4a16-4bc4-8b6d-3fc429b1dced" providerId="AD" clId="Web-{7C944DD2-38A0-4DEF-B226-E35D34A569AD}" dt="2021-03-22T21:52:06.741" v="98"/>
          <ac:spMkLst>
            <pc:docMk/>
            <pc:sldMk cId="1689746055" sldId="259"/>
            <ac:spMk id="27" creationId="{37D54B6C-87D0-4C03-8335-3955179D2B5B}"/>
          </ac:spMkLst>
        </pc:spChg>
        <pc:spChg chg="add del">
          <ac:chgData name="Dorota Żuberek" userId="S::dzuberek@wodnsieradz.onmicrosoft.com::79ce415e-4a16-4bc4-8b6d-3fc429b1dced" providerId="AD" clId="Web-{7C944DD2-38A0-4DEF-B226-E35D34A569AD}" dt="2021-03-22T21:51:44.319" v="95"/>
          <ac:spMkLst>
            <pc:docMk/>
            <pc:sldMk cId="1689746055" sldId="259"/>
            <ac:spMk id="29" creationId="{0EF2A0DA-AE81-4A45-972E-646AC2870C2F}"/>
          </ac:spMkLst>
        </pc:spChg>
        <pc:graphicFrameChg chg="add mod ord modGraphic">
          <ac:chgData name="Dorota Żuberek" userId="S::dzuberek@wodnsieradz.onmicrosoft.com::79ce415e-4a16-4bc4-8b6d-3fc429b1dced" providerId="AD" clId="Web-{7C944DD2-38A0-4DEF-B226-E35D34A569AD}" dt="2021-03-22T21:52:06.741" v="98"/>
          <ac:graphicFrameMkLst>
            <pc:docMk/>
            <pc:sldMk cId="1689746055" sldId="259"/>
            <ac:graphicFrameMk id="5" creationId="{C1A171DB-6672-4AF1-9DD3-E98F45B96A11}"/>
          </ac:graphicFrameMkLst>
        </pc:graphicFrameChg>
        <pc:picChg chg="add mod ord">
          <ac:chgData name="Dorota Żuberek" userId="S::dzuberek@wodnsieradz.onmicrosoft.com::79ce415e-4a16-4bc4-8b6d-3fc429b1dced" providerId="AD" clId="Web-{7C944DD2-38A0-4DEF-B226-E35D34A569AD}" dt="2021-03-22T21:52:06.741" v="98"/>
          <ac:picMkLst>
            <pc:docMk/>
            <pc:sldMk cId="1689746055" sldId="259"/>
            <ac:picMk id="12" creationId="{EA57E0E1-654E-44A7-88F7-C682E013977D}"/>
          </ac:picMkLst>
        </pc:picChg>
        <pc:picChg chg="add del">
          <ac:chgData name="Dorota Żuberek" userId="S::dzuberek@wodnsieradz.onmicrosoft.com::79ce415e-4a16-4bc4-8b6d-3fc429b1dced" providerId="AD" clId="Web-{7C944DD2-38A0-4DEF-B226-E35D34A569AD}" dt="2021-03-22T21:52:06.741" v="98"/>
          <ac:picMkLst>
            <pc:docMk/>
            <pc:sldMk cId="1689746055" sldId="259"/>
            <ac:picMk id="24" creationId="{B536FA4E-0152-4E27-91DA-0FC22D1846BB}"/>
          </ac:picMkLst>
        </pc:picChg>
        <pc:picChg chg="add del">
          <ac:chgData name="Dorota Żuberek" userId="S::dzuberek@wodnsieradz.onmicrosoft.com::79ce415e-4a16-4bc4-8b6d-3fc429b1dced" providerId="AD" clId="Web-{7C944DD2-38A0-4DEF-B226-E35D34A569AD}" dt="2021-03-22T21:51:44.319" v="95"/>
          <ac:picMkLst>
            <pc:docMk/>
            <pc:sldMk cId="1689746055" sldId="259"/>
            <ac:picMk id="31" creationId="{B536FA4E-0152-4E27-91DA-0FC22D1846BB}"/>
          </ac:picMkLst>
        </pc:picChg>
      </pc:sldChg>
      <pc:sldChg chg="addSp delSp modSp new del">
        <pc:chgData name="Dorota Żuberek" userId="S::dzuberek@wodnsieradz.onmicrosoft.com::79ce415e-4a16-4bc4-8b6d-3fc429b1dced" providerId="AD" clId="Web-{7C944DD2-38A0-4DEF-B226-E35D34A569AD}" dt="2021-03-22T21:49:57.675" v="87"/>
        <pc:sldMkLst>
          <pc:docMk/>
          <pc:sldMk cId="406113376" sldId="260"/>
        </pc:sldMkLst>
        <pc:spChg chg="del">
          <ac:chgData name="Dorota Żuberek" userId="S::dzuberek@wodnsieradz.onmicrosoft.com::79ce415e-4a16-4bc4-8b6d-3fc429b1dced" providerId="AD" clId="Web-{7C944DD2-38A0-4DEF-B226-E35D34A569AD}" dt="2021-03-22T21:49:31.893" v="86"/>
          <ac:spMkLst>
            <pc:docMk/>
            <pc:sldMk cId="406113376" sldId="260"/>
            <ac:spMk id="4" creationId="{CB34425C-4384-456B-AAE0-DDD714CCBC76}"/>
          </ac:spMkLst>
        </pc:spChg>
        <pc:picChg chg="add mod ord">
          <ac:chgData name="Dorota Żuberek" userId="S::dzuberek@wodnsieradz.onmicrosoft.com::79ce415e-4a16-4bc4-8b6d-3fc429b1dced" providerId="AD" clId="Web-{7C944DD2-38A0-4DEF-B226-E35D34A569AD}" dt="2021-03-22T21:49:31.893" v="86"/>
          <ac:picMkLst>
            <pc:docMk/>
            <pc:sldMk cId="406113376" sldId="260"/>
            <ac:picMk id="5" creationId="{CE7E0451-1BF7-4792-BAAA-A52952648836}"/>
          </ac:picMkLst>
        </pc:picChg>
      </pc:sldChg>
      <pc:sldChg chg="addSp delSp modSp new mod setBg setClrOvrMap">
        <pc:chgData name="Dorota Żuberek" userId="S::dzuberek@wodnsieradz.onmicrosoft.com::79ce415e-4a16-4bc4-8b6d-3fc429b1dced" providerId="AD" clId="Web-{7C944DD2-38A0-4DEF-B226-E35D34A569AD}" dt="2021-03-22T22:59:33.764" v="186"/>
        <pc:sldMkLst>
          <pc:docMk/>
          <pc:sldMk cId="3068465526" sldId="260"/>
        </pc:sldMkLst>
        <pc:spChg chg="mod">
          <ac:chgData name="Dorota Żuberek" userId="S::dzuberek@wodnsieradz.onmicrosoft.com::79ce415e-4a16-4bc4-8b6d-3fc429b1dced" providerId="AD" clId="Web-{7C944DD2-38A0-4DEF-B226-E35D34A569AD}" dt="2021-03-22T22:59:33.764" v="186"/>
          <ac:spMkLst>
            <pc:docMk/>
            <pc:sldMk cId="3068465526" sldId="260"/>
            <ac:spMk id="2" creationId="{8EA2EE1D-8FB0-4DDA-9A0F-6F233DB22F1E}"/>
          </ac:spMkLst>
        </pc:spChg>
        <pc:spChg chg="add del mod">
          <ac:chgData name="Dorota Żuberek" userId="S::dzuberek@wodnsieradz.onmicrosoft.com::79ce415e-4a16-4bc4-8b6d-3fc429b1dced" providerId="AD" clId="Web-{7C944DD2-38A0-4DEF-B226-E35D34A569AD}" dt="2021-03-22T22:59:33.764" v="186"/>
          <ac:spMkLst>
            <pc:docMk/>
            <pc:sldMk cId="3068465526" sldId="260"/>
            <ac:spMk id="3" creationId="{8EF2C9F2-6DAA-432B-BF53-8060E4389AFF}"/>
          </ac:spMkLst>
        </pc:spChg>
        <pc:spChg chg="add del">
          <ac:chgData name="Dorota Żuberek" userId="S::dzuberek@wodnsieradz.onmicrosoft.com::79ce415e-4a16-4bc4-8b6d-3fc429b1dced" providerId="AD" clId="Web-{7C944DD2-38A0-4DEF-B226-E35D34A569AD}" dt="2021-03-22T22:59:33.764" v="186"/>
          <ac:spMkLst>
            <pc:docMk/>
            <pc:sldMk cId="3068465526" sldId="260"/>
            <ac:spMk id="8" creationId="{2BFC186A-5A9F-4A9A-A72D-DFBBE9934418}"/>
          </ac:spMkLst>
        </pc:spChg>
        <pc:spChg chg="add del">
          <ac:chgData name="Dorota Żuberek" userId="S::dzuberek@wodnsieradz.onmicrosoft.com::79ce415e-4a16-4bc4-8b6d-3fc429b1dced" providerId="AD" clId="Web-{7C944DD2-38A0-4DEF-B226-E35D34A569AD}" dt="2021-03-22T22:59:33.764" v="186"/>
          <ac:spMkLst>
            <pc:docMk/>
            <pc:sldMk cId="3068465526" sldId="260"/>
            <ac:spMk id="10" creationId="{E8EE1E2B-262B-4EE5-9AB3-125FAB1A8A40}"/>
          </ac:spMkLst>
        </pc:spChg>
        <pc:spChg chg="add del">
          <ac:chgData name="Dorota Żuberek" userId="S::dzuberek@wodnsieradz.onmicrosoft.com::79ce415e-4a16-4bc4-8b6d-3fc429b1dced" providerId="AD" clId="Web-{7C944DD2-38A0-4DEF-B226-E35D34A569AD}" dt="2021-03-22T22:59:33.764" v="186"/>
          <ac:spMkLst>
            <pc:docMk/>
            <pc:sldMk cId="3068465526" sldId="260"/>
            <ac:spMk id="17" creationId="{7CFAC9FD-BAD6-47B4-9C11-BE23CEAC750B}"/>
          </ac:spMkLst>
        </pc:spChg>
        <pc:spChg chg="add del">
          <ac:chgData name="Dorota Żuberek" userId="S::dzuberek@wodnsieradz.onmicrosoft.com::79ce415e-4a16-4bc4-8b6d-3fc429b1dced" providerId="AD" clId="Web-{7C944DD2-38A0-4DEF-B226-E35D34A569AD}" dt="2021-03-22T22:59:33.764" v="186"/>
          <ac:spMkLst>
            <pc:docMk/>
            <pc:sldMk cId="3068465526" sldId="260"/>
            <ac:spMk id="19" creationId="{45B67B9C-9B45-4084-9BB5-187071EE9A61}"/>
          </ac:spMkLst>
        </pc:spChg>
        <pc:graphicFrameChg chg="add del">
          <ac:chgData name="Dorota Żuberek" userId="S::dzuberek@wodnsieradz.onmicrosoft.com::79ce415e-4a16-4bc4-8b6d-3fc429b1dced" providerId="AD" clId="Web-{7C944DD2-38A0-4DEF-B226-E35D34A569AD}" dt="2021-03-22T22:59:19.138" v="184"/>
          <ac:graphicFrameMkLst>
            <pc:docMk/>
            <pc:sldMk cId="3068465526" sldId="260"/>
            <ac:graphicFrameMk id="14" creationId="{CEDFAC15-5BDE-4BF0-9D15-9EC81591B697}"/>
          </ac:graphicFrameMkLst>
        </pc:graphicFrameChg>
        <pc:cxnChg chg="add del">
          <ac:chgData name="Dorota Żuberek" userId="S::dzuberek@wodnsieradz.onmicrosoft.com::79ce415e-4a16-4bc4-8b6d-3fc429b1dced" providerId="AD" clId="Web-{7C944DD2-38A0-4DEF-B226-E35D34A569AD}" dt="2021-03-22T22:59:33.764" v="186"/>
          <ac:cxnSpMkLst>
            <pc:docMk/>
            <pc:sldMk cId="3068465526" sldId="260"/>
            <ac:cxnSpMk id="12" creationId="{862CADB7-E9BE-4376-8036-0D21CBDC96A7}"/>
          </ac:cxnSpMkLst>
        </pc:cxnChg>
      </pc:sldChg>
      <pc:sldChg chg="addSp delSp modSp new">
        <pc:chgData name="Dorota Żuberek" userId="S::dzuberek@wodnsieradz.onmicrosoft.com::79ce415e-4a16-4bc4-8b6d-3fc429b1dced" providerId="AD" clId="Web-{7C944DD2-38A0-4DEF-B226-E35D34A569AD}" dt="2021-03-23T00:22:20.548" v="335"/>
        <pc:sldMkLst>
          <pc:docMk/>
          <pc:sldMk cId="2041083903" sldId="261"/>
        </pc:sldMkLst>
        <pc:spChg chg="mod">
          <ac:chgData name="Dorota Żuberek" userId="S::dzuberek@wodnsieradz.onmicrosoft.com::79ce415e-4a16-4bc4-8b6d-3fc429b1dced" providerId="AD" clId="Web-{7C944DD2-38A0-4DEF-B226-E35D34A569AD}" dt="2021-03-23T00:21:11.075" v="317" actId="20577"/>
          <ac:spMkLst>
            <pc:docMk/>
            <pc:sldMk cId="2041083903" sldId="261"/>
            <ac:spMk id="2" creationId="{6AF6D263-FA5D-4E82-828E-CC763D54F4D0}"/>
          </ac:spMkLst>
        </pc:spChg>
        <pc:spChg chg="mod">
          <ac:chgData name="Dorota Żuberek" userId="S::dzuberek@wodnsieradz.onmicrosoft.com::79ce415e-4a16-4bc4-8b6d-3fc429b1dced" providerId="AD" clId="Web-{7C944DD2-38A0-4DEF-B226-E35D34A569AD}" dt="2021-03-23T00:21:26.451" v="323" actId="20577"/>
          <ac:spMkLst>
            <pc:docMk/>
            <pc:sldMk cId="2041083903" sldId="261"/>
            <ac:spMk id="3" creationId="{AE1A4F37-A4E0-4A85-9F42-5470977E823E}"/>
          </ac:spMkLst>
        </pc:spChg>
        <pc:spChg chg="add del">
          <ac:chgData name="Dorota Żuberek" userId="S::dzuberek@wodnsieradz.onmicrosoft.com::79ce415e-4a16-4bc4-8b6d-3fc429b1dced" providerId="AD" clId="Web-{7C944DD2-38A0-4DEF-B226-E35D34A569AD}" dt="2021-03-23T00:20:48.074" v="312"/>
          <ac:spMkLst>
            <pc:docMk/>
            <pc:sldMk cId="2041083903" sldId="261"/>
            <ac:spMk id="4" creationId="{569860DD-7B9E-4E09-BEC5-5E84C31D55F4}"/>
          </ac:spMkLst>
        </pc:spChg>
        <pc:spChg chg="mod">
          <ac:chgData name="Dorota Żuberek" userId="S::dzuberek@wodnsieradz.onmicrosoft.com::79ce415e-4a16-4bc4-8b6d-3fc429b1dced" providerId="AD" clId="Web-{7C944DD2-38A0-4DEF-B226-E35D34A569AD}" dt="2021-03-23T00:21:49.702" v="333" actId="20577"/>
          <ac:spMkLst>
            <pc:docMk/>
            <pc:sldMk cId="2041083903" sldId="261"/>
            <ac:spMk id="5" creationId="{F1B0DA2D-599C-4711-9CD7-92A98B0A9175}"/>
          </ac:spMkLst>
        </pc:spChg>
        <pc:spChg chg="add del">
          <ac:chgData name="Dorota Żuberek" userId="S::dzuberek@wodnsieradz.onmicrosoft.com::79ce415e-4a16-4bc4-8b6d-3fc429b1dced" providerId="AD" clId="Web-{7C944DD2-38A0-4DEF-B226-E35D34A569AD}" dt="2021-03-23T00:22:20.548" v="335"/>
          <ac:spMkLst>
            <pc:docMk/>
            <pc:sldMk cId="2041083903" sldId="261"/>
            <ac:spMk id="6" creationId="{9AC7AFC0-A6EA-463F-8F2C-2C9AF765E253}"/>
          </ac:spMkLst>
        </pc:spChg>
        <pc:picChg chg="add del mod ord">
          <ac:chgData name="Dorota Żuberek" userId="S::dzuberek@wodnsieradz.onmicrosoft.com::79ce415e-4a16-4bc4-8b6d-3fc429b1dced" providerId="AD" clId="Web-{7C944DD2-38A0-4DEF-B226-E35D34A569AD}" dt="2021-03-23T00:20:48.074" v="312"/>
          <ac:picMkLst>
            <pc:docMk/>
            <pc:sldMk cId="2041083903" sldId="261"/>
            <ac:picMk id="7" creationId="{FDF7780C-6854-4BA5-9947-92C97471D469}"/>
          </ac:picMkLst>
        </pc:picChg>
        <pc:picChg chg="add del mod ord">
          <ac:chgData name="Dorota Żuberek" userId="S::dzuberek@wodnsieradz.onmicrosoft.com::79ce415e-4a16-4bc4-8b6d-3fc429b1dced" providerId="AD" clId="Web-{7C944DD2-38A0-4DEF-B226-E35D34A569AD}" dt="2021-03-23T00:22:20.548" v="335"/>
          <ac:picMkLst>
            <pc:docMk/>
            <pc:sldMk cId="2041083903" sldId="261"/>
            <ac:picMk id="8" creationId="{B1836DC9-65B3-4E62-A965-802CC9756368}"/>
          </ac:picMkLst>
        </pc:picChg>
      </pc:sldChg>
      <pc:sldChg chg="new del">
        <pc:chgData name="Dorota Żuberek" userId="S::dzuberek@wodnsieradz.onmicrosoft.com::79ce415e-4a16-4bc4-8b6d-3fc429b1dced" providerId="AD" clId="Web-{7C944DD2-38A0-4DEF-B226-E35D34A569AD}" dt="2021-03-23T00:25:51.012" v="340"/>
        <pc:sldMkLst>
          <pc:docMk/>
          <pc:sldMk cId="98859590" sldId="262"/>
        </pc:sldMkLst>
      </pc:sldChg>
      <pc:sldChg chg="addSp delSp modSp new del">
        <pc:chgData name="Dorota Żuberek" userId="S::dzuberek@wodnsieradz.onmicrosoft.com::79ce415e-4a16-4bc4-8b6d-3fc429b1dced" providerId="AD" clId="Web-{7C944DD2-38A0-4DEF-B226-E35D34A569AD}" dt="2021-03-23T00:25:56.263" v="341"/>
        <pc:sldMkLst>
          <pc:docMk/>
          <pc:sldMk cId="1819445189" sldId="263"/>
        </pc:sldMkLst>
        <pc:spChg chg="del">
          <ac:chgData name="Dorota Żuberek" userId="S::dzuberek@wodnsieradz.onmicrosoft.com::79ce415e-4a16-4bc4-8b6d-3fc429b1dced" providerId="AD" clId="Web-{7C944DD2-38A0-4DEF-B226-E35D34A569AD}" dt="2021-03-23T00:24:36.227" v="338"/>
          <ac:spMkLst>
            <pc:docMk/>
            <pc:sldMk cId="1819445189" sldId="263"/>
            <ac:spMk id="3" creationId="{0C69AD48-E78F-433A-A4C6-C1060D6BBDA5}"/>
          </ac:spMkLst>
        </pc:spChg>
        <pc:picChg chg="add mod ord">
          <ac:chgData name="Dorota Żuberek" userId="S::dzuberek@wodnsieradz.onmicrosoft.com::79ce415e-4a16-4bc4-8b6d-3fc429b1dced" providerId="AD" clId="Web-{7C944DD2-38A0-4DEF-B226-E35D34A569AD}" dt="2021-03-23T00:24:45.493" v="339" actId="1076"/>
          <ac:picMkLst>
            <pc:docMk/>
            <pc:sldMk cId="1819445189" sldId="263"/>
            <ac:picMk id="5" creationId="{84F21DD1-FA24-44E7-AE10-02B8255287D4}"/>
          </ac:picMkLst>
        </pc:picChg>
      </pc:sldChg>
      <pc:sldMasterChg chg="add del addSldLayout delSldLayout">
        <pc:chgData name="Dorota Żuberek" userId="S::dzuberek@wodnsieradz.onmicrosoft.com::79ce415e-4a16-4bc4-8b6d-3fc429b1dced" providerId="AD" clId="Web-{7C944DD2-38A0-4DEF-B226-E35D34A569AD}" dt="2021-03-22T21:37:25.841" v="58"/>
        <pc:sldMasterMkLst>
          <pc:docMk/>
          <pc:sldMasterMk cId="3926633689" sldId="2147483648"/>
        </pc:sldMasterMkLst>
        <pc:sldLayoutChg chg="add del">
          <pc:chgData name="Dorota Żuberek" userId="S::dzuberek@wodnsieradz.onmicrosoft.com::79ce415e-4a16-4bc4-8b6d-3fc429b1dced" providerId="AD" clId="Web-{7C944DD2-38A0-4DEF-B226-E35D34A569AD}" dt="2021-03-22T21:37:25.841" v="58"/>
          <pc:sldLayoutMkLst>
            <pc:docMk/>
            <pc:sldMasterMk cId="3926633689" sldId="2147483648"/>
            <pc:sldLayoutMk cId="3391757436" sldId="2147483649"/>
          </pc:sldLayoutMkLst>
        </pc:sldLayoutChg>
        <pc:sldLayoutChg chg="add del">
          <pc:chgData name="Dorota Żuberek" userId="S::dzuberek@wodnsieradz.onmicrosoft.com::79ce415e-4a16-4bc4-8b6d-3fc429b1dced" providerId="AD" clId="Web-{7C944DD2-38A0-4DEF-B226-E35D34A569AD}" dt="2021-03-22T21:37:25.841" v="58"/>
          <pc:sldLayoutMkLst>
            <pc:docMk/>
            <pc:sldMasterMk cId="3926633689" sldId="2147483648"/>
            <pc:sldLayoutMk cId="967380084" sldId="2147483650"/>
          </pc:sldLayoutMkLst>
        </pc:sldLayoutChg>
        <pc:sldLayoutChg chg="add del">
          <pc:chgData name="Dorota Żuberek" userId="S::dzuberek@wodnsieradz.onmicrosoft.com::79ce415e-4a16-4bc4-8b6d-3fc429b1dced" providerId="AD" clId="Web-{7C944DD2-38A0-4DEF-B226-E35D34A569AD}" dt="2021-03-22T21:37:25.841" v="58"/>
          <pc:sldLayoutMkLst>
            <pc:docMk/>
            <pc:sldMasterMk cId="3926633689" sldId="2147483648"/>
            <pc:sldLayoutMk cId="13234121" sldId="2147483651"/>
          </pc:sldLayoutMkLst>
        </pc:sldLayoutChg>
        <pc:sldLayoutChg chg="add del">
          <pc:chgData name="Dorota Żuberek" userId="S::dzuberek@wodnsieradz.onmicrosoft.com::79ce415e-4a16-4bc4-8b6d-3fc429b1dced" providerId="AD" clId="Web-{7C944DD2-38A0-4DEF-B226-E35D34A569AD}" dt="2021-03-22T21:37:25.841" v="58"/>
          <pc:sldLayoutMkLst>
            <pc:docMk/>
            <pc:sldMasterMk cId="3926633689" sldId="2147483648"/>
            <pc:sldLayoutMk cId="3883036252" sldId="2147483652"/>
          </pc:sldLayoutMkLst>
        </pc:sldLayoutChg>
        <pc:sldLayoutChg chg="add del">
          <pc:chgData name="Dorota Żuberek" userId="S::dzuberek@wodnsieradz.onmicrosoft.com::79ce415e-4a16-4bc4-8b6d-3fc429b1dced" providerId="AD" clId="Web-{7C944DD2-38A0-4DEF-B226-E35D34A569AD}" dt="2021-03-22T21:37:25.841" v="58"/>
          <pc:sldLayoutMkLst>
            <pc:docMk/>
            <pc:sldMasterMk cId="3926633689" sldId="2147483648"/>
            <pc:sldLayoutMk cId="961808292" sldId="2147483653"/>
          </pc:sldLayoutMkLst>
        </pc:sldLayoutChg>
        <pc:sldLayoutChg chg="add del">
          <pc:chgData name="Dorota Żuberek" userId="S::dzuberek@wodnsieradz.onmicrosoft.com::79ce415e-4a16-4bc4-8b6d-3fc429b1dced" providerId="AD" clId="Web-{7C944DD2-38A0-4DEF-B226-E35D34A569AD}" dt="2021-03-22T21:37:25.841" v="58"/>
          <pc:sldLayoutMkLst>
            <pc:docMk/>
            <pc:sldMasterMk cId="3926633689" sldId="2147483648"/>
            <pc:sldLayoutMk cId="1544797292" sldId="2147483654"/>
          </pc:sldLayoutMkLst>
        </pc:sldLayoutChg>
        <pc:sldLayoutChg chg="add del">
          <pc:chgData name="Dorota Żuberek" userId="S::dzuberek@wodnsieradz.onmicrosoft.com::79ce415e-4a16-4bc4-8b6d-3fc429b1dced" providerId="AD" clId="Web-{7C944DD2-38A0-4DEF-B226-E35D34A569AD}" dt="2021-03-22T21:37:25.841" v="58"/>
          <pc:sldLayoutMkLst>
            <pc:docMk/>
            <pc:sldMasterMk cId="3926633689" sldId="2147483648"/>
            <pc:sldLayoutMk cId="1850839136" sldId="2147483655"/>
          </pc:sldLayoutMkLst>
        </pc:sldLayoutChg>
        <pc:sldLayoutChg chg="add del">
          <pc:chgData name="Dorota Żuberek" userId="S::dzuberek@wodnsieradz.onmicrosoft.com::79ce415e-4a16-4bc4-8b6d-3fc429b1dced" providerId="AD" clId="Web-{7C944DD2-38A0-4DEF-B226-E35D34A569AD}" dt="2021-03-22T21:37:25.841" v="58"/>
          <pc:sldLayoutMkLst>
            <pc:docMk/>
            <pc:sldMasterMk cId="3926633689" sldId="2147483648"/>
            <pc:sldLayoutMk cId="2715530444" sldId="2147483656"/>
          </pc:sldLayoutMkLst>
        </pc:sldLayoutChg>
        <pc:sldLayoutChg chg="add del">
          <pc:chgData name="Dorota Żuberek" userId="S::dzuberek@wodnsieradz.onmicrosoft.com::79ce415e-4a16-4bc4-8b6d-3fc429b1dced" providerId="AD" clId="Web-{7C944DD2-38A0-4DEF-B226-E35D34A569AD}" dt="2021-03-22T21:37:25.841" v="58"/>
          <pc:sldLayoutMkLst>
            <pc:docMk/>
            <pc:sldMasterMk cId="3926633689" sldId="2147483648"/>
            <pc:sldLayoutMk cId="3024906009" sldId="2147483657"/>
          </pc:sldLayoutMkLst>
        </pc:sldLayoutChg>
        <pc:sldLayoutChg chg="add del">
          <pc:chgData name="Dorota Żuberek" userId="S::dzuberek@wodnsieradz.onmicrosoft.com::79ce415e-4a16-4bc4-8b6d-3fc429b1dced" providerId="AD" clId="Web-{7C944DD2-38A0-4DEF-B226-E35D34A569AD}" dt="2021-03-22T21:37:25.841" v="58"/>
          <pc:sldLayoutMkLst>
            <pc:docMk/>
            <pc:sldMasterMk cId="3926633689" sldId="2147483648"/>
            <pc:sldLayoutMk cId="2454508176" sldId="2147483658"/>
          </pc:sldLayoutMkLst>
        </pc:sldLayoutChg>
        <pc:sldLayoutChg chg="add del">
          <pc:chgData name="Dorota Żuberek" userId="S::dzuberek@wodnsieradz.onmicrosoft.com::79ce415e-4a16-4bc4-8b6d-3fc429b1dced" providerId="AD" clId="Web-{7C944DD2-38A0-4DEF-B226-E35D34A569AD}" dt="2021-03-22T21:37:25.841" v="58"/>
          <pc:sldLayoutMkLst>
            <pc:docMk/>
            <pc:sldMasterMk cId="3926633689" sldId="2147483648"/>
            <pc:sldLayoutMk cId="1340386666" sldId="2147483659"/>
          </pc:sldLayoutMkLst>
        </pc:sldLayoutChg>
      </pc:sldMasterChg>
      <pc:sldMasterChg chg="add del replId addSldLayout delSldLayout">
        <pc:chgData name="Dorota Żuberek" userId="S::dzuberek@wodnsieradz.onmicrosoft.com::79ce415e-4a16-4bc4-8b6d-3fc429b1dced" providerId="AD" clId="Web-{7C944DD2-38A0-4DEF-B226-E35D34A569AD}" dt="2021-03-22T21:36:42.543" v="49"/>
        <pc:sldMasterMkLst>
          <pc:docMk/>
          <pc:sldMasterMk cId="2062231582" sldId="2147483660"/>
        </pc:sldMasterMkLst>
        <pc:sldLayoutChg chg="add del">
          <pc:chgData name="Dorota Żuberek" userId="S::dzuberek@wodnsieradz.onmicrosoft.com::79ce415e-4a16-4bc4-8b6d-3fc429b1dced" providerId="AD" clId="Web-{7C944DD2-38A0-4DEF-B226-E35D34A569AD}" dt="2021-03-22T21:36:42.543" v="49"/>
          <pc:sldLayoutMkLst>
            <pc:docMk/>
            <pc:sldMasterMk cId="2062231582" sldId="2147483660"/>
            <pc:sldLayoutMk cId="3582926966" sldId="2147483661"/>
          </pc:sldLayoutMkLst>
        </pc:sldLayoutChg>
        <pc:sldLayoutChg chg="add del replId">
          <pc:chgData name="Dorota Żuberek" userId="S::dzuberek@wodnsieradz.onmicrosoft.com::79ce415e-4a16-4bc4-8b6d-3fc429b1dced" providerId="AD" clId="Web-{7C944DD2-38A0-4DEF-B226-E35D34A569AD}" dt="2021-03-22T21:36:42.543" v="49"/>
          <pc:sldLayoutMkLst>
            <pc:docMk/>
            <pc:sldMasterMk cId="2062231582" sldId="2147483660"/>
            <pc:sldLayoutMk cId="3066455076" sldId="2147483662"/>
          </pc:sldLayoutMkLst>
        </pc:sldLayoutChg>
        <pc:sldLayoutChg chg="add del replId">
          <pc:chgData name="Dorota Żuberek" userId="S::dzuberek@wodnsieradz.onmicrosoft.com::79ce415e-4a16-4bc4-8b6d-3fc429b1dced" providerId="AD" clId="Web-{7C944DD2-38A0-4DEF-B226-E35D34A569AD}" dt="2021-03-22T21:36:42.543" v="49"/>
          <pc:sldLayoutMkLst>
            <pc:docMk/>
            <pc:sldMasterMk cId="2062231582" sldId="2147483660"/>
            <pc:sldLayoutMk cId="2467687398" sldId="2147483663"/>
          </pc:sldLayoutMkLst>
        </pc:sldLayoutChg>
        <pc:sldLayoutChg chg="add del replId">
          <pc:chgData name="Dorota Żuberek" userId="S::dzuberek@wodnsieradz.onmicrosoft.com::79ce415e-4a16-4bc4-8b6d-3fc429b1dced" providerId="AD" clId="Web-{7C944DD2-38A0-4DEF-B226-E35D34A569AD}" dt="2021-03-22T21:36:42.543" v="49"/>
          <pc:sldLayoutMkLst>
            <pc:docMk/>
            <pc:sldMasterMk cId="2062231582" sldId="2147483660"/>
            <pc:sldLayoutMk cId="1204469742" sldId="2147483664"/>
          </pc:sldLayoutMkLst>
        </pc:sldLayoutChg>
        <pc:sldLayoutChg chg="add del replId">
          <pc:chgData name="Dorota Żuberek" userId="S::dzuberek@wodnsieradz.onmicrosoft.com::79ce415e-4a16-4bc4-8b6d-3fc429b1dced" providerId="AD" clId="Web-{7C944DD2-38A0-4DEF-B226-E35D34A569AD}" dt="2021-03-22T21:36:42.543" v="49"/>
          <pc:sldLayoutMkLst>
            <pc:docMk/>
            <pc:sldMasterMk cId="2062231582" sldId="2147483660"/>
            <pc:sldLayoutMk cId="1786205038" sldId="2147483665"/>
          </pc:sldLayoutMkLst>
        </pc:sldLayoutChg>
        <pc:sldLayoutChg chg="add del replId">
          <pc:chgData name="Dorota Żuberek" userId="S::dzuberek@wodnsieradz.onmicrosoft.com::79ce415e-4a16-4bc4-8b6d-3fc429b1dced" providerId="AD" clId="Web-{7C944DD2-38A0-4DEF-B226-E35D34A569AD}" dt="2021-03-22T21:36:42.543" v="49"/>
          <pc:sldLayoutMkLst>
            <pc:docMk/>
            <pc:sldMasterMk cId="2062231582" sldId="2147483660"/>
            <pc:sldLayoutMk cId="1345114753" sldId="2147483666"/>
          </pc:sldLayoutMkLst>
        </pc:sldLayoutChg>
        <pc:sldLayoutChg chg="add del replId">
          <pc:chgData name="Dorota Żuberek" userId="S::dzuberek@wodnsieradz.onmicrosoft.com::79ce415e-4a16-4bc4-8b6d-3fc429b1dced" providerId="AD" clId="Web-{7C944DD2-38A0-4DEF-B226-E35D34A569AD}" dt="2021-03-22T21:36:42.543" v="49"/>
          <pc:sldLayoutMkLst>
            <pc:docMk/>
            <pc:sldMasterMk cId="2062231582" sldId="2147483660"/>
            <pc:sldLayoutMk cId="32840628" sldId="2147483667"/>
          </pc:sldLayoutMkLst>
        </pc:sldLayoutChg>
        <pc:sldLayoutChg chg="add del replId">
          <pc:chgData name="Dorota Żuberek" userId="S::dzuberek@wodnsieradz.onmicrosoft.com::79ce415e-4a16-4bc4-8b6d-3fc429b1dced" providerId="AD" clId="Web-{7C944DD2-38A0-4DEF-B226-E35D34A569AD}" dt="2021-03-22T21:36:42.543" v="49"/>
          <pc:sldLayoutMkLst>
            <pc:docMk/>
            <pc:sldMasterMk cId="2062231582" sldId="2147483660"/>
            <pc:sldLayoutMk cId="631598549" sldId="2147483668"/>
          </pc:sldLayoutMkLst>
        </pc:sldLayoutChg>
        <pc:sldLayoutChg chg="add del replId">
          <pc:chgData name="Dorota Żuberek" userId="S::dzuberek@wodnsieradz.onmicrosoft.com::79ce415e-4a16-4bc4-8b6d-3fc429b1dced" providerId="AD" clId="Web-{7C944DD2-38A0-4DEF-B226-E35D34A569AD}" dt="2021-03-22T21:36:42.543" v="49"/>
          <pc:sldLayoutMkLst>
            <pc:docMk/>
            <pc:sldMasterMk cId="2062231582" sldId="2147483660"/>
            <pc:sldLayoutMk cId="2872929402" sldId="2147483669"/>
          </pc:sldLayoutMkLst>
        </pc:sldLayoutChg>
        <pc:sldLayoutChg chg="add del replId">
          <pc:chgData name="Dorota Żuberek" userId="S::dzuberek@wodnsieradz.onmicrosoft.com::79ce415e-4a16-4bc4-8b6d-3fc429b1dced" providerId="AD" clId="Web-{7C944DD2-38A0-4DEF-B226-E35D34A569AD}" dt="2021-03-22T21:36:42.543" v="49"/>
          <pc:sldLayoutMkLst>
            <pc:docMk/>
            <pc:sldMasterMk cId="2062231582" sldId="2147483660"/>
            <pc:sldLayoutMk cId="2491369932" sldId="2147483670"/>
          </pc:sldLayoutMkLst>
        </pc:sldLayoutChg>
        <pc:sldLayoutChg chg="add del replId">
          <pc:chgData name="Dorota Żuberek" userId="S::dzuberek@wodnsieradz.onmicrosoft.com::79ce415e-4a16-4bc4-8b6d-3fc429b1dced" providerId="AD" clId="Web-{7C944DD2-38A0-4DEF-B226-E35D34A569AD}" dt="2021-03-22T21:36:42.543" v="49"/>
          <pc:sldLayoutMkLst>
            <pc:docMk/>
            <pc:sldMasterMk cId="2062231582" sldId="2147483660"/>
            <pc:sldLayoutMk cId="3341572232" sldId="2147483671"/>
          </pc:sldLayoutMkLst>
        </pc:sldLayoutChg>
      </pc:sldMasterChg>
      <pc:sldMasterChg chg="add replId addSldLayout">
        <pc:chgData name="Dorota Żuberek" userId="S::dzuberek@wodnsieradz.onmicrosoft.com::79ce415e-4a16-4bc4-8b6d-3fc429b1dced" providerId="AD" clId="Web-{7C944DD2-38A0-4DEF-B226-E35D34A569AD}" dt="2021-03-22T21:37:25.841" v="58"/>
        <pc:sldMasterMkLst>
          <pc:docMk/>
          <pc:sldMasterMk cId="3595606969" sldId="2147483660"/>
        </pc:sldMasterMkLst>
        <pc:sldLayoutChg chg="add">
          <pc:chgData name="Dorota Żuberek" userId="S::dzuberek@wodnsieradz.onmicrosoft.com::79ce415e-4a16-4bc4-8b6d-3fc429b1dced" providerId="AD" clId="Web-{7C944DD2-38A0-4DEF-B226-E35D34A569AD}" dt="2021-03-22T21:37:25.841" v="58"/>
          <pc:sldLayoutMkLst>
            <pc:docMk/>
            <pc:sldMasterMk cId="3595606969" sldId="2147483660"/>
            <pc:sldLayoutMk cId="3923563025" sldId="2147483661"/>
          </pc:sldLayoutMkLst>
        </pc:sldLayoutChg>
        <pc:sldLayoutChg chg="add">
          <pc:chgData name="Dorota Żuberek" userId="S::dzuberek@wodnsieradz.onmicrosoft.com::79ce415e-4a16-4bc4-8b6d-3fc429b1dced" providerId="AD" clId="Web-{7C944DD2-38A0-4DEF-B226-E35D34A569AD}" dt="2021-03-22T21:37:25.841" v="58"/>
          <pc:sldLayoutMkLst>
            <pc:docMk/>
            <pc:sldMasterMk cId="3595606969" sldId="2147483660"/>
            <pc:sldLayoutMk cId="3126624463" sldId="2147483662"/>
          </pc:sldLayoutMkLst>
        </pc:sldLayoutChg>
        <pc:sldLayoutChg chg="add">
          <pc:chgData name="Dorota Żuberek" userId="S::dzuberek@wodnsieradz.onmicrosoft.com::79ce415e-4a16-4bc4-8b6d-3fc429b1dced" providerId="AD" clId="Web-{7C944DD2-38A0-4DEF-B226-E35D34A569AD}" dt="2021-03-22T21:37:25.841" v="58"/>
          <pc:sldLayoutMkLst>
            <pc:docMk/>
            <pc:sldMasterMk cId="3595606969" sldId="2147483660"/>
            <pc:sldLayoutMk cId="3266326923" sldId="2147483663"/>
          </pc:sldLayoutMkLst>
        </pc:sldLayoutChg>
        <pc:sldLayoutChg chg="add">
          <pc:chgData name="Dorota Żuberek" userId="S::dzuberek@wodnsieradz.onmicrosoft.com::79ce415e-4a16-4bc4-8b6d-3fc429b1dced" providerId="AD" clId="Web-{7C944DD2-38A0-4DEF-B226-E35D34A569AD}" dt="2021-03-22T21:37:25.841" v="58"/>
          <pc:sldLayoutMkLst>
            <pc:docMk/>
            <pc:sldMasterMk cId="3595606969" sldId="2147483660"/>
            <pc:sldLayoutMk cId="1233482362" sldId="2147483664"/>
          </pc:sldLayoutMkLst>
        </pc:sldLayoutChg>
        <pc:sldLayoutChg chg="add">
          <pc:chgData name="Dorota Żuberek" userId="S::dzuberek@wodnsieradz.onmicrosoft.com::79ce415e-4a16-4bc4-8b6d-3fc429b1dced" providerId="AD" clId="Web-{7C944DD2-38A0-4DEF-B226-E35D34A569AD}" dt="2021-03-22T21:37:25.841" v="58"/>
          <pc:sldLayoutMkLst>
            <pc:docMk/>
            <pc:sldMasterMk cId="3595606969" sldId="2147483660"/>
            <pc:sldLayoutMk cId="3529514639" sldId="2147483665"/>
          </pc:sldLayoutMkLst>
        </pc:sldLayoutChg>
        <pc:sldLayoutChg chg="add">
          <pc:chgData name="Dorota Żuberek" userId="S::dzuberek@wodnsieradz.onmicrosoft.com::79ce415e-4a16-4bc4-8b6d-3fc429b1dced" providerId="AD" clId="Web-{7C944DD2-38A0-4DEF-B226-E35D34A569AD}" dt="2021-03-22T21:37:25.841" v="58"/>
          <pc:sldLayoutMkLst>
            <pc:docMk/>
            <pc:sldMasterMk cId="3595606969" sldId="2147483660"/>
            <pc:sldLayoutMk cId="3251517466" sldId="2147483666"/>
          </pc:sldLayoutMkLst>
        </pc:sldLayoutChg>
        <pc:sldLayoutChg chg="add">
          <pc:chgData name="Dorota Żuberek" userId="S::dzuberek@wodnsieradz.onmicrosoft.com::79ce415e-4a16-4bc4-8b6d-3fc429b1dced" providerId="AD" clId="Web-{7C944DD2-38A0-4DEF-B226-E35D34A569AD}" dt="2021-03-22T21:37:25.841" v="58"/>
          <pc:sldLayoutMkLst>
            <pc:docMk/>
            <pc:sldMasterMk cId="3595606969" sldId="2147483660"/>
            <pc:sldLayoutMk cId="3900687435" sldId="2147483667"/>
          </pc:sldLayoutMkLst>
        </pc:sldLayoutChg>
        <pc:sldLayoutChg chg="add replId">
          <pc:chgData name="Dorota Żuberek" userId="S::dzuberek@wodnsieradz.onmicrosoft.com::79ce415e-4a16-4bc4-8b6d-3fc429b1dced" providerId="AD" clId="Web-{7C944DD2-38A0-4DEF-B226-E35D34A569AD}" dt="2021-03-22T21:37:25.841" v="58"/>
          <pc:sldLayoutMkLst>
            <pc:docMk/>
            <pc:sldMasterMk cId="3595606969" sldId="2147483660"/>
            <pc:sldLayoutMk cId="55184598" sldId="2147483668"/>
          </pc:sldLayoutMkLst>
        </pc:sldLayoutChg>
        <pc:sldLayoutChg chg="add replId">
          <pc:chgData name="Dorota Żuberek" userId="S::dzuberek@wodnsieradz.onmicrosoft.com::79ce415e-4a16-4bc4-8b6d-3fc429b1dced" providerId="AD" clId="Web-{7C944DD2-38A0-4DEF-B226-E35D34A569AD}" dt="2021-03-22T21:37:25.841" v="58"/>
          <pc:sldLayoutMkLst>
            <pc:docMk/>
            <pc:sldMasterMk cId="3595606969" sldId="2147483660"/>
            <pc:sldLayoutMk cId="1186846371" sldId="2147483669"/>
          </pc:sldLayoutMkLst>
        </pc:sldLayoutChg>
        <pc:sldLayoutChg chg="add replId">
          <pc:chgData name="Dorota Żuberek" userId="S::dzuberek@wodnsieradz.onmicrosoft.com::79ce415e-4a16-4bc4-8b6d-3fc429b1dced" providerId="AD" clId="Web-{7C944DD2-38A0-4DEF-B226-E35D34A569AD}" dt="2021-03-22T21:37:25.841" v="58"/>
          <pc:sldLayoutMkLst>
            <pc:docMk/>
            <pc:sldMasterMk cId="3595606969" sldId="2147483660"/>
            <pc:sldLayoutMk cId="3951986656" sldId="2147483670"/>
          </pc:sldLayoutMkLst>
        </pc:sldLayoutChg>
        <pc:sldLayoutChg chg="add replId">
          <pc:chgData name="Dorota Żuberek" userId="S::dzuberek@wodnsieradz.onmicrosoft.com::79ce415e-4a16-4bc4-8b6d-3fc429b1dced" providerId="AD" clId="Web-{7C944DD2-38A0-4DEF-B226-E35D34A569AD}" dt="2021-03-22T21:37:25.841" v="58"/>
          <pc:sldLayoutMkLst>
            <pc:docMk/>
            <pc:sldMasterMk cId="3595606969" sldId="2147483660"/>
            <pc:sldLayoutMk cId="706926741" sldId="2147483671"/>
          </pc:sldLayoutMkLst>
        </pc:sldLayoutChg>
        <pc:sldLayoutChg chg="add replId">
          <pc:chgData name="Dorota Żuberek" userId="S::dzuberek@wodnsieradz.onmicrosoft.com::79ce415e-4a16-4bc4-8b6d-3fc429b1dced" providerId="AD" clId="Web-{7C944DD2-38A0-4DEF-B226-E35D34A569AD}" dt="2021-03-22T21:37:25.841" v="58"/>
          <pc:sldLayoutMkLst>
            <pc:docMk/>
            <pc:sldMasterMk cId="3595606969" sldId="2147483660"/>
            <pc:sldLayoutMk cId="2278600979" sldId="2147483672"/>
          </pc:sldLayoutMkLst>
        </pc:sldLayoutChg>
        <pc:sldLayoutChg chg="add replId">
          <pc:chgData name="Dorota Żuberek" userId="S::dzuberek@wodnsieradz.onmicrosoft.com::79ce415e-4a16-4bc4-8b6d-3fc429b1dced" providerId="AD" clId="Web-{7C944DD2-38A0-4DEF-B226-E35D34A569AD}" dt="2021-03-22T21:37:25.841" v="58"/>
          <pc:sldLayoutMkLst>
            <pc:docMk/>
            <pc:sldMasterMk cId="3595606969" sldId="2147483660"/>
            <pc:sldLayoutMk cId="565609934" sldId="2147483673"/>
          </pc:sldLayoutMkLst>
        </pc:sldLayoutChg>
        <pc:sldLayoutChg chg="add replId">
          <pc:chgData name="Dorota Żuberek" userId="S::dzuberek@wodnsieradz.onmicrosoft.com::79ce415e-4a16-4bc4-8b6d-3fc429b1dced" providerId="AD" clId="Web-{7C944DD2-38A0-4DEF-B226-E35D34A569AD}" dt="2021-03-22T21:37:25.841" v="58"/>
          <pc:sldLayoutMkLst>
            <pc:docMk/>
            <pc:sldMasterMk cId="3595606969" sldId="2147483660"/>
            <pc:sldLayoutMk cId="657464966" sldId="2147483674"/>
          </pc:sldLayoutMkLst>
        </pc:sldLayoutChg>
        <pc:sldLayoutChg chg="add replId">
          <pc:chgData name="Dorota Żuberek" userId="S::dzuberek@wodnsieradz.onmicrosoft.com::79ce415e-4a16-4bc4-8b6d-3fc429b1dced" providerId="AD" clId="Web-{7C944DD2-38A0-4DEF-B226-E35D34A569AD}" dt="2021-03-22T21:37:25.841" v="58"/>
          <pc:sldLayoutMkLst>
            <pc:docMk/>
            <pc:sldMasterMk cId="3595606969" sldId="2147483660"/>
            <pc:sldLayoutMk cId="127630253" sldId="2147483675"/>
          </pc:sldLayoutMkLst>
        </pc:sldLayoutChg>
        <pc:sldLayoutChg chg="add replId">
          <pc:chgData name="Dorota Żuberek" userId="S::dzuberek@wodnsieradz.onmicrosoft.com::79ce415e-4a16-4bc4-8b6d-3fc429b1dced" providerId="AD" clId="Web-{7C944DD2-38A0-4DEF-B226-E35D34A569AD}" dt="2021-03-22T21:37:25.841" v="58"/>
          <pc:sldLayoutMkLst>
            <pc:docMk/>
            <pc:sldMasterMk cId="3595606969" sldId="2147483660"/>
            <pc:sldLayoutMk cId="402257862" sldId="2147483676"/>
          </pc:sldLayoutMkLst>
        </pc:sldLayoutChg>
        <pc:sldLayoutChg chg="add replId">
          <pc:chgData name="Dorota Żuberek" userId="S::dzuberek@wodnsieradz.onmicrosoft.com::79ce415e-4a16-4bc4-8b6d-3fc429b1dced" providerId="AD" clId="Web-{7C944DD2-38A0-4DEF-B226-E35D34A569AD}" dt="2021-03-22T21:37:25.841" v="58"/>
          <pc:sldLayoutMkLst>
            <pc:docMk/>
            <pc:sldMasterMk cId="3595606969" sldId="2147483660"/>
            <pc:sldLayoutMk cId="2638700681" sldId="2147483677"/>
          </pc:sldLayoutMkLst>
        </pc:sldLayoutChg>
      </pc:sldMasterChg>
      <pc:sldMasterChg chg="add del addSldLayout delSldLayout">
        <pc:chgData name="Dorota Żuberek" userId="S::dzuberek@wodnsieradz.onmicrosoft.com::79ce415e-4a16-4bc4-8b6d-3fc429b1dced" providerId="AD" clId="Web-{7C944DD2-38A0-4DEF-B226-E35D34A569AD}" dt="2021-03-22T21:36:32.964" v="43"/>
        <pc:sldMasterMkLst>
          <pc:docMk/>
          <pc:sldMasterMk cId="3329127499" sldId="2147483673"/>
        </pc:sldMasterMkLst>
        <pc:sldLayoutChg chg="add del">
          <pc:chgData name="Dorota Żuberek" userId="S::dzuberek@wodnsieradz.onmicrosoft.com::79ce415e-4a16-4bc4-8b6d-3fc429b1dced" providerId="AD" clId="Web-{7C944DD2-38A0-4DEF-B226-E35D34A569AD}" dt="2021-03-22T21:36:32.964" v="43"/>
          <pc:sldLayoutMkLst>
            <pc:docMk/>
            <pc:sldMasterMk cId="3329127499" sldId="2147483673"/>
            <pc:sldLayoutMk cId="2507202742" sldId="2147483662"/>
          </pc:sldLayoutMkLst>
        </pc:sldLayoutChg>
        <pc:sldLayoutChg chg="add del">
          <pc:chgData name="Dorota Żuberek" userId="S::dzuberek@wodnsieradz.onmicrosoft.com::79ce415e-4a16-4bc4-8b6d-3fc429b1dced" providerId="AD" clId="Web-{7C944DD2-38A0-4DEF-B226-E35D34A569AD}" dt="2021-03-22T21:36:32.964" v="43"/>
          <pc:sldLayoutMkLst>
            <pc:docMk/>
            <pc:sldMasterMk cId="3329127499" sldId="2147483673"/>
            <pc:sldLayoutMk cId="2071729457" sldId="2147483663"/>
          </pc:sldLayoutMkLst>
        </pc:sldLayoutChg>
        <pc:sldLayoutChg chg="add del">
          <pc:chgData name="Dorota Żuberek" userId="S::dzuberek@wodnsieradz.onmicrosoft.com::79ce415e-4a16-4bc4-8b6d-3fc429b1dced" providerId="AD" clId="Web-{7C944DD2-38A0-4DEF-B226-E35D34A569AD}" dt="2021-03-22T21:36:32.964" v="43"/>
          <pc:sldLayoutMkLst>
            <pc:docMk/>
            <pc:sldMasterMk cId="3329127499" sldId="2147483673"/>
            <pc:sldLayoutMk cId="1417289173" sldId="2147483664"/>
          </pc:sldLayoutMkLst>
        </pc:sldLayoutChg>
        <pc:sldLayoutChg chg="add del">
          <pc:chgData name="Dorota Żuberek" userId="S::dzuberek@wodnsieradz.onmicrosoft.com::79ce415e-4a16-4bc4-8b6d-3fc429b1dced" providerId="AD" clId="Web-{7C944DD2-38A0-4DEF-B226-E35D34A569AD}" dt="2021-03-22T21:36:32.964" v="43"/>
          <pc:sldLayoutMkLst>
            <pc:docMk/>
            <pc:sldMasterMk cId="3329127499" sldId="2147483673"/>
            <pc:sldLayoutMk cId="970170208" sldId="2147483665"/>
          </pc:sldLayoutMkLst>
        </pc:sldLayoutChg>
        <pc:sldLayoutChg chg="add del">
          <pc:chgData name="Dorota Żuberek" userId="S::dzuberek@wodnsieradz.onmicrosoft.com::79ce415e-4a16-4bc4-8b6d-3fc429b1dced" providerId="AD" clId="Web-{7C944DD2-38A0-4DEF-B226-E35D34A569AD}" dt="2021-03-22T21:36:32.964" v="43"/>
          <pc:sldLayoutMkLst>
            <pc:docMk/>
            <pc:sldMasterMk cId="3329127499" sldId="2147483673"/>
            <pc:sldLayoutMk cId="2757935470" sldId="2147483666"/>
          </pc:sldLayoutMkLst>
        </pc:sldLayoutChg>
        <pc:sldLayoutChg chg="add del">
          <pc:chgData name="Dorota Żuberek" userId="S::dzuberek@wodnsieradz.onmicrosoft.com::79ce415e-4a16-4bc4-8b6d-3fc429b1dced" providerId="AD" clId="Web-{7C944DD2-38A0-4DEF-B226-E35D34A569AD}" dt="2021-03-22T21:36:32.964" v="43"/>
          <pc:sldLayoutMkLst>
            <pc:docMk/>
            <pc:sldMasterMk cId="3329127499" sldId="2147483673"/>
            <pc:sldLayoutMk cId="1179145928" sldId="2147483667"/>
          </pc:sldLayoutMkLst>
        </pc:sldLayoutChg>
        <pc:sldLayoutChg chg="add del">
          <pc:chgData name="Dorota Żuberek" userId="S::dzuberek@wodnsieradz.onmicrosoft.com::79ce415e-4a16-4bc4-8b6d-3fc429b1dced" providerId="AD" clId="Web-{7C944DD2-38A0-4DEF-B226-E35D34A569AD}" dt="2021-03-22T21:36:32.964" v="43"/>
          <pc:sldLayoutMkLst>
            <pc:docMk/>
            <pc:sldMasterMk cId="3329127499" sldId="2147483673"/>
            <pc:sldLayoutMk cId="3182339447" sldId="2147483668"/>
          </pc:sldLayoutMkLst>
        </pc:sldLayoutChg>
        <pc:sldLayoutChg chg="add del">
          <pc:chgData name="Dorota Żuberek" userId="S::dzuberek@wodnsieradz.onmicrosoft.com::79ce415e-4a16-4bc4-8b6d-3fc429b1dced" providerId="AD" clId="Web-{7C944DD2-38A0-4DEF-B226-E35D34A569AD}" dt="2021-03-22T21:36:32.964" v="43"/>
          <pc:sldLayoutMkLst>
            <pc:docMk/>
            <pc:sldMasterMk cId="3329127499" sldId="2147483673"/>
            <pc:sldLayoutMk cId="902680878" sldId="2147483669"/>
          </pc:sldLayoutMkLst>
        </pc:sldLayoutChg>
        <pc:sldLayoutChg chg="add del">
          <pc:chgData name="Dorota Żuberek" userId="S::dzuberek@wodnsieradz.onmicrosoft.com::79ce415e-4a16-4bc4-8b6d-3fc429b1dced" providerId="AD" clId="Web-{7C944DD2-38A0-4DEF-B226-E35D34A569AD}" dt="2021-03-22T21:36:32.964" v="43"/>
          <pc:sldLayoutMkLst>
            <pc:docMk/>
            <pc:sldMasterMk cId="3329127499" sldId="2147483673"/>
            <pc:sldLayoutMk cId="4031979095" sldId="2147483670"/>
          </pc:sldLayoutMkLst>
        </pc:sldLayoutChg>
        <pc:sldLayoutChg chg="add del">
          <pc:chgData name="Dorota Żuberek" userId="S::dzuberek@wodnsieradz.onmicrosoft.com::79ce415e-4a16-4bc4-8b6d-3fc429b1dced" providerId="AD" clId="Web-{7C944DD2-38A0-4DEF-B226-E35D34A569AD}" dt="2021-03-22T21:36:32.964" v="43"/>
          <pc:sldLayoutMkLst>
            <pc:docMk/>
            <pc:sldMasterMk cId="3329127499" sldId="2147483673"/>
            <pc:sldLayoutMk cId="2805970823" sldId="2147483671"/>
          </pc:sldLayoutMkLst>
        </pc:sldLayoutChg>
        <pc:sldLayoutChg chg="add del">
          <pc:chgData name="Dorota Żuberek" userId="S::dzuberek@wodnsieradz.onmicrosoft.com::79ce415e-4a16-4bc4-8b6d-3fc429b1dced" providerId="AD" clId="Web-{7C944DD2-38A0-4DEF-B226-E35D34A569AD}" dt="2021-03-22T21:36:32.964" v="43"/>
          <pc:sldLayoutMkLst>
            <pc:docMk/>
            <pc:sldMasterMk cId="3329127499" sldId="2147483673"/>
            <pc:sldLayoutMk cId="355904701" sldId="2147483672"/>
          </pc:sldLayoutMkLst>
        </pc:sldLayoutChg>
      </pc:sldMasterChg>
      <pc:sldMasterChg chg="add del addSldLayout delSldLayout">
        <pc:chgData name="Dorota Żuberek" userId="S::dzuberek@wodnsieradz.onmicrosoft.com::79ce415e-4a16-4bc4-8b6d-3fc429b1dced" providerId="AD" clId="Web-{7C944DD2-38A0-4DEF-B226-E35D34A569AD}" dt="2021-03-22T21:37:06.887" v="53"/>
        <pc:sldMasterMkLst>
          <pc:docMk/>
          <pc:sldMasterMk cId="2015785573" sldId="2147483686"/>
        </pc:sldMasterMkLst>
        <pc:sldLayoutChg chg="add del">
          <pc:chgData name="Dorota Żuberek" userId="S::dzuberek@wodnsieradz.onmicrosoft.com::79ce415e-4a16-4bc4-8b6d-3fc429b1dced" providerId="AD" clId="Web-{7C944DD2-38A0-4DEF-B226-E35D34A569AD}" dt="2021-03-22T21:37:06.887" v="53"/>
          <pc:sldLayoutMkLst>
            <pc:docMk/>
            <pc:sldMasterMk cId="2015785573" sldId="2147483686"/>
            <pc:sldLayoutMk cId="2437269082" sldId="2147483675"/>
          </pc:sldLayoutMkLst>
        </pc:sldLayoutChg>
        <pc:sldLayoutChg chg="add del">
          <pc:chgData name="Dorota Żuberek" userId="S::dzuberek@wodnsieradz.onmicrosoft.com::79ce415e-4a16-4bc4-8b6d-3fc429b1dced" providerId="AD" clId="Web-{7C944DD2-38A0-4DEF-B226-E35D34A569AD}" dt="2021-03-22T21:37:06.887" v="53"/>
          <pc:sldLayoutMkLst>
            <pc:docMk/>
            <pc:sldMasterMk cId="2015785573" sldId="2147483686"/>
            <pc:sldLayoutMk cId="1377101223" sldId="2147483676"/>
          </pc:sldLayoutMkLst>
        </pc:sldLayoutChg>
        <pc:sldLayoutChg chg="add del">
          <pc:chgData name="Dorota Żuberek" userId="S::dzuberek@wodnsieradz.onmicrosoft.com::79ce415e-4a16-4bc4-8b6d-3fc429b1dced" providerId="AD" clId="Web-{7C944DD2-38A0-4DEF-B226-E35D34A569AD}" dt="2021-03-22T21:37:06.887" v="53"/>
          <pc:sldLayoutMkLst>
            <pc:docMk/>
            <pc:sldMasterMk cId="2015785573" sldId="2147483686"/>
            <pc:sldLayoutMk cId="377301902" sldId="2147483677"/>
          </pc:sldLayoutMkLst>
        </pc:sldLayoutChg>
        <pc:sldLayoutChg chg="add del">
          <pc:chgData name="Dorota Żuberek" userId="S::dzuberek@wodnsieradz.onmicrosoft.com::79ce415e-4a16-4bc4-8b6d-3fc429b1dced" providerId="AD" clId="Web-{7C944DD2-38A0-4DEF-B226-E35D34A569AD}" dt="2021-03-22T21:37:06.887" v="53"/>
          <pc:sldLayoutMkLst>
            <pc:docMk/>
            <pc:sldMasterMk cId="2015785573" sldId="2147483686"/>
            <pc:sldLayoutMk cId="2794564550" sldId="2147483678"/>
          </pc:sldLayoutMkLst>
        </pc:sldLayoutChg>
        <pc:sldLayoutChg chg="add del">
          <pc:chgData name="Dorota Żuberek" userId="S::dzuberek@wodnsieradz.onmicrosoft.com::79ce415e-4a16-4bc4-8b6d-3fc429b1dced" providerId="AD" clId="Web-{7C944DD2-38A0-4DEF-B226-E35D34A569AD}" dt="2021-03-22T21:37:06.887" v="53"/>
          <pc:sldLayoutMkLst>
            <pc:docMk/>
            <pc:sldMasterMk cId="2015785573" sldId="2147483686"/>
            <pc:sldLayoutMk cId="4044431437" sldId="2147483679"/>
          </pc:sldLayoutMkLst>
        </pc:sldLayoutChg>
        <pc:sldLayoutChg chg="add del">
          <pc:chgData name="Dorota Żuberek" userId="S::dzuberek@wodnsieradz.onmicrosoft.com::79ce415e-4a16-4bc4-8b6d-3fc429b1dced" providerId="AD" clId="Web-{7C944DD2-38A0-4DEF-B226-E35D34A569AD}" dt="2021-03-22T21:37:06.887" v="53"/>
          <pc:sldLayoutMkLst>
            <pc:docMk/>
            <pc:sldMasterMk cId="2015785573" sldId="2147483686"/>
            <pc:sldLayoutMk cId="1984553940" sldId="2147483680"/>
          </pc:sldLayoutMkLst>
        </pc:sldLayoutChg>
        <pc:sldLayoutChg chg="add del">
          <pc:chgData name="Dorota Żuberek" userId="S::dzuberek@wodnsieradz.onmicrosoft.com::79ce415e-4a16-4bc4-8b6d-3fc429b1dced" providerId="AD" clId="Web-{7C944DD2-38A0-4DEF-B226-E35D34A569AD}" dt="2021-03-22T21:37:06.887" v="53"/>
          <pc:sldLayoutMkLst>
            <pc:docMk/>
            <pc:sldMasterMk cId="2015785573" sldId="2147483686"/>
            <pc:sldLayoutMk cId="1887668781" sldId="2147483681"/>
          </pc:sldLayoutMkLst>
        </pc:sldLayoutChg>
        <pc:sldLayoutChg chg="add del">
          <pc:chgData name="Dorota Żuberek" userId="S::dzuberek@wodnsieradz.onmicrosoft.com::79ce415e-4a16-4bc4-8b6d-3fc429b1dced" providerId="AD" clId="Web-{7C944DD2-38A0-4DEF-B226-E35D34A569AD}" dt="2021-03-22T21:37:06.887" v="53"/>
          <pc:sldLayoutMkLst>
            <pc:docMk/>
            <pc:sldMasterMk cId="2015785573" sldId="2147483686"/>
            <pc:sldLayoutMk cId="126223337" sldId="2147483682"/>
          </pc:sldLayoutMkLst>
        </pc:sldLayoutChg>
        <pc:sldLayoutChg chg="add del">
          <pc:chgData name="Dorota Żuberek" userId="S::dzuberek@wodnsieradz.onmicrosoft.com::79ce415e-4a16-4bc4-8b6d-3fc429b1dced" providerId="AD" clId="Web-{7C944DD2-38A0-4DEF-B226-E35D34A569AD}" dt="2021-03-22T21:37:06.887" v="53"/>
          <pc:sldLayoutMkLst>
            <pc:docMk/>
            <pc:sldMasterMk cId="2015785573" sldId="2147483686"/>
            <pc:sldLayoutMk cId="2154957174" sldId="2147483683"/>
          </pc:sldLayoutMkLst>
        </pc:sldLayoutChg>
        <pc:sldLayoutChg chg="add del">
          <pc:chgData name="Dorota Żuberek" userId="S::dzuberek@wodnsieradz.onmicrosoft.com::79ce415e-4a16-4bc4-8b6d-3fc429b1dced" providerId="AD" clId="Web-{7C944DD2-38A0-4DEF-B226-E35D34A569AD}" dt="2021-03-22T21:37:06.887" v="53"/>
          <pc:sldLayoutMkLst>
            <pc:docMk/>
            <pc:sldMasterMk cId="2015785573" sldId="2147483686"/>
            <pc:sldLayoutMk cId="1435912900" sldId="2147483684"/>
          </pc:sldLayoutMkLst>
        </pc:sldLayoutChg>
        <pc:sldLayoutChg chg="add del">
          <pc:chgData name="Dorota Żuberek" userId="S::dzuberek@wodnsieradz.onmicrosoft.com::79ce415e-4a16-4bc4-8b6d-3fc429b1dced" providerId="AD" clId="Web-{7C944DD2-38A0-4DEF-B226-E35D34A569AD}" dt="2021-03-22T21:37:06.887" v="53"/>
          <pc:sldLayoutMkLst>
            <pc:docMk/>
            <pc:sldMasterMk cId="2015785573" sldId="2147483686"/>
            <pc:sldLayoutMk cId="3686474234" sldId="2147483685"/>
          </pc:sldLayoutMkLst>
        </pc:sldLayoutChg>
      </pc:sldMasterChg>
      <pc:sldMasterChg chg="add del addSldLayout delSldLayout">
        <pc:chgData name="Dorota Żuberek" userId="S::dzuberek@wodnsieradz.onmicrosoft.com::79ce415e-4a16-4bc4-8b6d-3fc429b1dced" providerId="AD" clId="Web-{7C944DD2-38A0-4DEF-B226-E35D34A569AD}" dt="2021-03-22T21:36:27.511" v="37"/>
        <pc:sldMasterMkLst>
          <pc:docMk/>
          <pc:sldMasterMk cId="1555865090" sldId="2147483699"/>
        </pc:sldMasterMkLst>
        <pc:sldLayoutChg chg="add del">
          <pc:chgData name="Dorota Żuberek" userId="S::dzuberek@wodnsieradz.onmicrosoft.com::79ce415e-4a16-4bc4-8b6d-3fc429b1dced" providerId="AD" clId="Web-{7C944DD2-38A0-4DEF-B226-E35D34A569AD}" dt="2021-03-22T21:36:27.511" v="37"/>
          <pc:sldLayoutMkLst>
            <pc:docMk/>
            <pc:sldMasterMk cId="1555865090" sldId="2147483699"/>
            <pc:sldLayoutMk cId="3713299269" sldId="2147483688"/>
          </pc:sldLayoutMkLst>
        </pc:sldLayoutChg>
        <pc:sldLayoutChg chg="add del">
          <pc:chgData name="Dorota Żuberek" userId="S::dzuberek@wodnsieradz.onmicrosoft.com::79ce415e-4a16-4bc4-8b6d-3fc429b1dced" providerId="AD" clId="Web-{7C944DD2-38A0-4DEF-B226-E35D34A569AD}" dt="2021-03-22T21:36:27.511" v="37"/>
          <pc:sldLayoutMkLst>
            <pc:docMk/>
            <pc:sldMasterMk cId="1555865090" sldId="2147483699"/>
            <pc:sldLayoutMk cId="1092843449" sldId="2147483689"/>
          </pc:sldLayoutMkLst>
        </pc:sldLayoutChg>
        <pc:sldLayoutChg chg="add del">
          <pc:chgData name="Dorota Żuberek" userId="S::dzuberek@wodnsieradz.onmicrosoft.com::79ce415e-4a16-4bc4-8b6d-3fc429b1dced" providerId="AD" clId="Web-{7C944DD2-38A0-4DEF-B226-E35D34A569AD}" dt="2021-03-22T21:36:27.511" v="37"/>
          <pc:sldLayoutMkLst>
            <pc:docMk/>
            <pc:sldMasterMk cId="1555865090" sldId="2147483699"/>
            <pc:sldLayoutMk cId="2827474100" sldId="2147483690"/>
          </pc:sldLayoutMkLst>
        </pc:sldLayoutChg>
        <pc:sldLayoutChg chg="add del">
          <pc:chgData name="Dorota Żuberek" userId="S::dzuberek@wodnsieradz.onmicrosoft.com::79ce415e-4a16-4bc4-8b6d-3fc429b1dced" providerId="AD" clId="Web-{7C944DD2-38A0-4DEF-B226-E35D34A569AD}" dt="2021-03-22T21:36:27.511" v="37"/>
          <pc:sldLayoutMkLst>
            <pc:docMk/>
            <pc:sldMasterMk cId="1555865090" sldId="2147483699"/>
            <pc:sldLayoutMk cId="3079711804" sldId="2147483691"/>
          </pc:sldLayoutMkLst>
        </pc:sldLayoutChg>
        <pc:sldLayoutChg chg="add del">
          <pc:chgData name="Dorota Żuberek" userId="S::dzuberek@wodnsieradz.onmicrosoft.com::79ce415e-4a16-4bc4-8b6d-3fc429b1dced" providerId="AD" clId="Web-{7C944DD2-38A0-4DEF-B226-E35D34A569AD}" dt="2021-03-22T21:36:27.511" v="37"/>
          <pc:sldLayoutMkLst>
            <pc:docMk/>
            <pc:sldMasterMk cId="1555865090" sldId="2147483699"/>
            <pc:sldLayoutMk cId="4140300064" sldId="2147483692"/>
          </pc:sldLayoutMkLst>
        </pc:sldLayoutChg>
        <pc:sldLayoutChg chg="add del">
          <pc:chgData name="Dorota Żuberek" userId="S::dzuberek@wodnsieradz.onmicrosoft.com::79ce415e-4a16-4bc4-8b6d-3fc429b1dced" providerId="AD" clId="Web-{7C944DD2-38A0-4DEF-B226-E35D34A569AD}" dt="2021-03-22T21:36:27.511" v="37"/>
          <pc:sldLayoutMkLst>
            <pc:docMk/>
            <pc:sldMasterMk cId="1555865090" sldId="2147483699"/>
            <pc:sldLayoutMk cId="2600971622" sldId="2147483693"/>
          </pc:sldLayoutMkLst>
        </pc:sldLayoutChg>
        <pc:sldLayoutChg chg="add del">
          <pc:chgData name="Dorota Żuberek" userId="S::dzuberek@wodnsieradz.onmicrosoft.com::79ce415e-4a16-4bc4-8b6d-3fc429b1dced" providerId="AD" clId="Web-{7C944DD2-38A0-4DEF-B226-E35D34A569AD}" dt="2021-03-22T21:36:27.511" v="37"/>
          <pc:sldLayoutMkLst>
            <pc:docMk/>
            <pc:sldMasterMk cId="1555865090" sldId="2147483699"/>
            <pc:sldLayoutMk cId="1310093802" sldId="2147483694"/>
          </pc:sldLayoutMkLst>
        </pc:sldLayoutChg>
        <pc:sldLayoutChg chg="add del">
          <pc:chgData name="Dorota Żuberek" userId="S::dzuberek@wodnsieradz.onmicrosoft.com::79ce415e-4a16-4bc4-8b6d-3fc429b1dced" providerId="AD" clId="Web-{7C944DD2-38A0-4DEF-B226-E35D34A569AD}" dt="2021-03-22T21:36:27.511" v="37"/>
          <pc:sldLayoutMkLst>
            <pc:docMk/>
            <pc:sldMasterMk cId="1555865090" sldId="2147483699"/>
            <pc:sldLayoutMk cId="1031051355" sldId="2147483695"/>
          </pc:sldLayoutMkLst>
        </pc:sldLayoutChg>
        <pc:sldLayoutChg chg="add del">
          <pc:chgData name="Dorota Żuberek" userId="S::dzuberek@wodnsieradz.onmicrosoft.com::79ce415e-4a16-4bc4-8b6d-3fc429b1dced" providerId="AD" clId="Web-{7C944DD2-38A0-4DEF-B226-E35D34A569AD}" dt="2021-03-22T21:36:27.511" v="37"/>
          <pc:sldLayoutMkLst>
            <pc:docMk/>
            <pc:sldMasterMk cId="1555865090" sldId="2147483699"/>
            <pc:sldLayoutMk cId="4118199867" sldId="2147483696"/>
          </pc:sldLayoutMkLst>
        </pc:sldLayoutChg>
        <pc:sldLayoutChg chg="add del">
          <pc:chgData name="Dorota Żuberek" userId="S::dzuberek@wodnsieradz.onmicrosoft.com::79ce415e-4a16-4bc4-8b6d-3fc429b1dced" providerId="AD" clId="Web-{7C944DD2-38A0-4DEF-B226-E35D34A569AD}" dt="2021-03-22T21:36:27.511" v="37"/>
          <pc:sldLayoutMkLst>
            <pc:docMk/>
            <pc:sldMasterMk cId="1555865090" sldId="2147483699"/>
            <pc:sldLayoutMk cId="1431143413" sldId="2147483697"/>
          </pc:sldLayoutMkLst>
        </pc:sldLayoutChg>
        <pc:sldLayoutChg chg="add del">
          <pc:chgData name="Dorota Żuberek" userId="S::dzuberek@wodnsieradz.onmicrosoft.com::79ce415e-4a16-4bc4-8b6d-3fc429b1dced" providerId="AD" clId="Web-{7C944DD2-38A0-4DEF-B226-E35D34A569AD}" dt="2021-03-22T21:36:27.511" v="37"/>
          <pc:sldLayoutMkLst>
            <pc:docMk/>
            <pc:sldMasterMk cId="1555865090" sldId="2147483699"/>
            <pc:sldLayoutMk cId="2925027945" sldId="2147483698"/>
          </pc:sldLayoutMkLst>
        </pc:sldLayoutChg>
      </pc:sldMasterChg>
      <pc:sldMasterChg chg="add del addSldLayout delSldLayout">
        <pc:chgData name="Dorota Żuberek" userId="S::dzuberek@wodnsieradz.onmicrosoft.com::79ce415e-4a16-4bc4-8b6d-3fc429b1dced" providerId="AD" clId="Web-{7C944DD2-38A0-4DEF-B226-E35D34A569AD}" dt="2021-03-22T21:37:25.091" v="57"/>
        <pc:sldMasterMkLst>
          <pc:docMk/>
          <pc:sldMasterMk cId="3694277677" sldId="2147483705"/>
        </pc:sldMasterMkLst>
        <pc:sldLayoutChg chg="add del">
          <pc:chgData name="Dorota Żuberek" userId="S::dzuberek@wodnsieradz.onmicrosoft.com::79ce415e-4a16-4bc4-8b6d-3fc429b1dced" providerId="AD" clId="Web-{7C944DD2-38A0-4DEF-B226-E35D34A569AD}" dt="2021-03-22T21:37:25.091" v="57"/>
          <pc:sldLayoutMkLst>
            <pc:docMk/>
            <pc:sldMasterMk cId="3694277677" sldId="2147483705"/>
            <pc:sldLayoutMk cId="929226173" sldId="2147483694"/>
          </pc:sldLayoutMkLst>
        </pc:sldLayoutChg>
        <pc:sldLayoutChg chg="add del">
          <pc:chgData name="Dorota Żuberek" userId="S::dzuberek@wodnsieradz.onmicrosoft.com::79ce415e-4a16-4bc4-8b6d-3fc429b1dced" providerId="AD" clId="Web-{7C944DD2-38A0-4DEF-B226-E35D34A569AD}" dt="2021-03-22T21:37:25.091" v="57"/>
          <pc:sldLayoutMkLst>
            <pc:docMk/>
            <pc:sldMasterMk cId="3694277677" sldId="2147483705"/>
            <pc:sldLayoutMk cId="1281881413" sldId="2147483695"/>
          </pc:sldLayoutMkLst>
        </pc:sldLayoutChg>
        <pc:sldLayoutChg chg="add del">
          <pc:chgData name="Dorota Żuberek" userId="S::dzuberek@wodnsieradz.onmicrosoft.com::79ce415e-4a16-4bc4-8b6d-3fc429b1dced" providerId="AD" clId="Web-{7C944DD2-38A0-4DEF-B226-E35D34A569AD}" dt="2021-03-22T21:37:25.091" v="57"/>
          <pc:sldLayoutMkLst>
            <pc:docMk/>
            <pc:sldMasterMk cId="3694277677" sldId="2147483705"/>
            <pc:sldLayoutMk cId="1471873366" sldId="2147483696"/>
          </pc:sldLayoutMkLst>
        </pc:sldLayoutChg>
        <pc:sldLayoutChg chg="add del">
          <pc:chgData name="Dorota Żuberek" userId="S::dzuberek@wodnsieradz.onmicrosoft.com::79ce415e-4a16-4bc4-8b6d-3fc429b1dced" providerId="AD" clId="Web-{7C944DD2-38A0-4DEF-B226-E35D34A569AD}" dt="2021-03-22T21:37:25.091" v="57"/>
          <pc:sldLayoutMkLst>
            <pc:docMk/>
            <pc:sldMasterMk cId="3694277677" sldId="2147483705"/>
            <pc:sldLayoutMk cId="87987217" sldId="2147483697"/>
          </pc:sldLayoutMkLst>
        </pc:sldLayoutChg>
        <pc:sldLayoutChg chg="add del">
          <pc:chgData name="Dorota Żuberek" userId="S::dzuberek@wodnsieradz.onmicrosoft.com::79ce415e-4a16-4bc4-8b6d-3fc429b1dced" providerId="AD" clId="Web-{7C944DD2-38A0-4DEF-B226-E35D34A569AD}" dt="2021-03-22T21:37:25.091" v="57"/>
          <pc:sldLayoutMkLst>
            <pc:docMk/>
            <pc:sldMasterMk cId="3694277677" sldId="2147483705"/>
            <pc:sldLayoutMk cId="3934652864" sldId="2147483698"/>
          </pc:sldLayoutMkLst>
        </pc:sldLayoutChg>
        <pc:sldLayoutChg chg="add del">
          <pc:chgData name="Dorota Żuberek" userId="S::dzuberek@wodnsieradz.onmicrosoft.com::79ce415e-4a16-4bc4-8b6d-3fc429b1dced" providerId="AD" clId="Web-{7C944DD2-38A0-4DEF-B226-E35D34A569AD}" dt="2021-03-22T21:37:25.091" v="57"/>
          <pc:sldLayoutMkLst>
            <pc:docMk/>
            <pc:sldMasterMk cId="3694277677" sldId="2147483705"/>
            <pc:sldLayoutMk cId="827891858" sldId="2147483699"/>
          </pc:sldLayoutMkLst>
        </pc:sldLayoutChg>
        <pc:sldLayoutChg chg="add del">
          <pc:chgData name="Dorota Żuberek" userId="S::dzuberek@wodnsieradz.onmicrosoft.com::79ce415e-4a16-4bc4-8b6d-3fc429b1dced" providerId="AD" clId="Web-{7C944DD2-38A0-4DEF-B226-E35D34A569AD}" dt="2021-03-22T21:37:25.091" v="57"/>
          <pc:sldLayoutMkLst>
            <pc:docMk/>
            <pc:sldMasterMk cId="3694277677" sldId="2147483705"/>
            <pc:sldLayoutMk cId="1319783849" sldId="2147483700"/>
          </pc:sldLayoutMkLst>
        </pc:sldLayoutChg>
        <pc:sldLayoutChg chg="add del">
          <pc:chgData name="Dorota Żuberek" userId="S::dzuberek@wodnsieradz.onmicrosoft.com::79ce415e-4a16-4bc4-8b6d-3fc429b1dced" providerId="AD" clId="Web-{7C944DD2-38A0-4DEF-B226-E35D34A569AD}" dt="2021-03-22T21:37:25.091" v="57"/>
          <pc:sldLayoutMkLst>
            <pc:docMk/>
            <pc:sldMasterMk cId="3694277677" sldId="2147483705"/>
            <pc:sldLayoutMk cId="830467230" sldId="2147483701"/>
          </pc:sldLayoutMkLst>
        </pc:sldLayoutChg>
        <pc:sldLayoutChg chg="add del">
          <pc:chgData name="Dorota Żuberek" userId="S::dzuberek@wodnsieradz.onmicrosoft.com::79ce415e-4a16-4bc4-8b6d-3fc429b1dced" providerId="AD" clId="Web-{7C944DD2-38A0-4DEF-B226-E35D34A569AD}" dt="2021-03-22T21:37:25.091" v="57"/>
          <pc:sldLayoutMkLst>
            <pc:docMk/>
            <pc:sldMasterMk cId="3694277677" sldId="2147483705"/>
            <pc:sldLayoutMk cId="59718878" sldId="2147483702"/>
          </pc:sldLayoutMkLst>
        </pc:sldLayoutChg>
        <pc:sldLayoutChg chg="add del">
          <pc:chgData name="Dorota Żuberek" userId="S::dzuberek@wodnsieradz.onmicrosoft.com::79ce415e-4a16-4bc4-8b6d-3fc429b1dced" providerId="AD" clId="Web-{7C944DD2-38A0-4DEF-B226-E35D34A569AD}" dt="2021-03-22T21:37:25.091" v="57"/>
          <pc:sldLayoutMkLst>
            <pc:docMk/>
            <pc:sldMasterMk cId="3694277677" sldId="2147483705"/>
            <pc:sldLayoutMk cId="2958414089" sldId="2147483703"/>
          </pc:sldLayoutMkLst>
        </pc:sldLayoutChg>
        <pc:sldLayoutChg chg="add del">
          <pc:chgData name="Dorota Żuberek" userId="S::dzuberek@wodnsieradz.onmicrosoft.com::79ce415e-4a16-4bc4-8b6d-3fc429b1dced" providerId="AD" clId="Web-{7C944DD2-38A0-4DEF-B226-E35D34A569AD}" dt="2021-03-22T21:37:25.091" v="57"/>
          <pc:sldLayoutMkLst>
            <pc:docMk/>
            <pc:sldMasterMk cId="3694277677" sldId="2147483705"/>
            <pc:sldLayoutMk cId="2744814274" sldId="2147483704"/>
          </pc:sldLayoutMkLst>
        </pc:sldLayoutChg>
      </pc:sldMasterChg>
      <pc:sldMasterChg chg="add del addSldLayout delSldLayout">
        <pc:chgData name="Dorota Żuberek" userId="S::dzuberek@wodnsieradz.onmicrosoft.com::79ce415e-4a16-4bc4-8b6d-3fc429b1dced" providerId="AD" clId="Web-{7C944DD2-38A0-4DEF-B226-E35D34A569AD}" dt="2021-03-22T21:36:13.964" v="35"/>
        <pc:sldMasterMkLst>
          <pc:docMk/>
          <pc:sldMasterMk cId="3525755034" sldId="2147483712"/>
        </pc:sldMasterMkLst>
        <pc:sldLayoutChg chg="add del">
          <pc:chgData name="Dorota Żuberek" userId="S::dzuberek@wodnsieradz.onmicrosoft.com::79ce415e-4a16-4bc4-8b6d-3fc429b1dced" providerId="AD" clId="Web-{7C944DD2-38A0-4DEF-B226-E35D34A569AD}" dt="2021-03-22T21:36:13.964" v="35"/>
          <pc:sldLayoutMkLst>
            <pc:docMk/>
            <pc:sldMasterMk cId="3525755034" sldId="2147483712"/>
            <pc:sldLayoutMk cId="706149837" sldId="2147483701"/>
          </pc:sldLayoutMkLst>
        </pc:sldLayoutChg>
        <pc:sldLayoutChg chg="add del">
          <pc:chgData name="Dorota Żuberek" userId="S::dzuberek@wodnsieradz.onmicrosoft.com::79ce415e-4a16-4bc4-8b6d-3fc429b1dced" providerId="AD" clId="Web-{7C944DD2-38A0-4DEF-B226-E35D34A569AD}" dt="2021-03-22T21:36:13.964" v="35"/>
          <pc:sldLayoutMkLst>
            <pc:docMk/>
            <pc:sldMasterMk cId="3525755034" sldId="2147483712"/>
            <pc:sldLayoutMk cId="2252835425" sldId="2147483702"/>
          </pc:sldLayoutMkLst>
        </pc:sldLayoutChg>
        <pc:sldLayoutChg chg="add del">
          <pc:chgData name="Dorota Żuberek" userId="S::dzuberek@wodnsieradz.onmicrosoft.com::79ce415e-4a16-4bc4-8b6d-3fc429b1dced" providerId="AD" clId="Web-{7C944DD2-38A0-4DEF-B226-E35D34A569AD}" dt="2021-03-22T21:36:13.964" v="35"/>
          <pc:sldLayoutMkLst>
            <pc:docMk/>
            <pc:sldMasterMk cId="3525755034" sldId="2147483712"/>
            <pc:sldLayoutMk cId="770253843" sldId="2147483703"/>
          </pc:sldLayoutMkLst>
        </pc:sldLayoutChg>
        <pc:sldLayoutChg chg="add del">
          <pc:chgData name="Dorota Żuberek" userId="S::dzuberek@wodnsieradz.onmicrosoft.com::79ce415e-4a16-4bc4-8b6d-3fc429b1dced" providerId="AD" clId="Web-{7C944DD2-38A0-4DEF-B226-E35D34A569AD}" dt="2021-03-22T21:36:13.964" v="35"/>
          <pc:sldLayoutMkLst>
            <pc:docMk/>
            <pc:sldMasterMk cId="3525755034" sldId="2147483712"/>
            <pc:sldLayoutMk cId="2994502600" sldId="2147483704"/>
          </pc:sldLayoutMkLst>
        </pc:sldLayoutChg>
        <pc:sldLayoutChg chg="add del">
          <pc:chgData name="Dorota Żuberek" userId="S::dzuberek@wodnsieradz.onmicrosoft.com::79ce415e-4a16-4bc4-8b6d-3fc429b1dced" providerId="AD" clId="Web-{7C944DD2-38A0-4DEF-B226-E35D34A569AD}" dt="2021-03-22T21:36:13.964" v="35"/>
          <pc:sldLayoutMkLst>
            <pc:docMk/>
            <pc:sldMasterMk cId="3525755034" sldId="2147483712"/>
            <pc:sldLayoutMk cId="227389639" sldId="2147483705"/>
          </pc:sldLayoutMkLst>
        </pc:sldLayoutChg>
        <pc:sldLayoutChg chg="add del">
          <pc:chgData name="Dorota Żuberek" userId="S::dzuberek@wodnsieradz.onmicrosoft.com::79ce415e-4a16-4bc4-8b6d-3fc429b1dced" providerId="AD" clId="Web-{7C944DD2-38A0-4DEF-B226-E35D34A569AD}" dt="2021-03-22T21:36:13.964" v="35"/>
          <pc:sldLayoutMkLst>
            <pc:docMk/>
            <pc:sldMasterMk cId="3525755034" sldId="2147483712"/>
            <pc:sldLayoutMk cId="3889940333" sldId="2147483706"/>
          </pc:sldLayoutMkLst>
        </pc:sldLayoutChg>
        <pc:sldLayoutChg chg="add del">
          <pc:chgData name="Dorota Żuberek" userId="S::dzuberek@wodnsieradz.onmicrosoft.com::79ce415e-4a16-4bc4-8b6d-3fc429b1dced" providerId="AD" clId="Web-{7C944DD2-38A0-4DEF-B226-E35D34A569AD}" dt="2021-03-22T21:36:13.964" v="35"/>
          <pc:sldLayoutMkLst>
            <pc:docMk/>
            <pc:sldMasterMk cId="3525755034" sldId="2147483712"/>
            <pc:sldLayoutMk cId="3213039211" sldId="2147483707"/>
          </pc:sldLayoutMkLst>
        </pc:sldLayoutChg>
        <pc:sldLayoutChg chg="add del">
          <pc:chgData name="Dorota Żuberek" userId="S::dzuberek@wodnsieradz.onmicrosoft.com::79ce415e-4a16-4bc4-8b6d-3fc429b1dced" providerId="AD" clId="Web-{7C944DD2-38A0-4DEF-B226-E35D34A569AD}" dt="2021-03-22T21:36:13.964" v="35"/>
          <pc:sldLayoutMkLst>
            <pc:docMk/>
            <pc:sldMasterMk cId="3525755034" sldId="2147483712"/>
            <pc:sldLayoutMk cId="3514039311" sldId="2147483708"/>
          </pc:sldLayoutMkLst>
        </pc:sldLayoutChg>
        <pc:sldLayoutChg chg="add del">
          <pc:chgData name="Dorota Żuberek" userId="S::dzuberek@wodnsieradz.onmicrosoft.com::79ce415e-4a16-4bc4-8b6d-3fc429b1dced" providerId="AD" clId="Web-{7C944DD2-38A0-4DEF-B226-E35D34A569AD}" dt="2021-03-22T21:36:13.964" v="35"/>
          <pc:sldLayoutMkLst>
            <pc:docMk/>
            <pc:sldMasterMk cId="3525755034" sldId="2147483712"/>
            <pc:sldLayoutMk cId="680823180" sldId="2147483709"/>
          </pc:sldLayoutMkLst>
        </pc:sldLayoutChg>
        <pc:sldLayoutChg chg="add del">
          <pc:chgData name="Dorota Żuberek" userId="S::dzuberek@wodnsieradz.onmicrosoft.com::79ce415e-4a16-4bc4-8b6d-3fc429b1dced" providerId="AD" clId="Web-{7C944DD2-38A0-4DEF-B226-E35D34A569AD}" dt="2021-03-22T21:36:13.964" v="35"/>
          <pc:sldLayoutMkLst>
            <pc:docMk/>
            <pc:sldMasterMk cId="3525755034" sldId="2147483712"/>
            <pc:sldLayoutMk cId="3117453580" sldId="2147483710"/>
          </pc:sldLayoutMkLst>
        </pc:sldLayoutChg>
        <pc:sldLayoutChg chg="add del">
          <pc:chgData name="Dorota Żuberek" userId="S::dzuberek@wodnsieradz.onmicrosoft.com::79ce415e-4a16-4bc4-8b6d-3fc429b1dced" providerId="AD" clId="Web-{7C944DD2-38A0-4DEF-B226-E35D34A569AD}" dt="2021-03-22T21:36:13.964" v="35"/>
          <pc:sldLayoutMkLst>
            <pc:docMk/>
            <pc:sldMasterMk cId="3525755034" sldId="2147483712"/>
            <pc:sldLayoutMk cId="2866047162" sldId="2147483711"/>
          </pc:sldLayoutMkLst>
        </pc:sldLayoutChg>
      </pc:sldMasterChg>
      <pc:sldMasterChg chg="add del addSldLayout delSldLayout">
        <pc:chgData name="Dorota Żuberek" userId="S::dzuberek@wodnsieradz.onmicrosoft.com::79ce415e-4a16-4bc4-8b6d-3fc429b1dced" providerId="AD" clId="Web-{7C944DD2-38A0-4DEF-B226-E35D34A569AD}" dt="2021-03-22T21:35:56.760" v="33"/>
        <pc:sldMasterMkLst>
          <pc:docMk/>
          <pc:sldMasterMk cId="3997345261" sldId="2147483712"/>
        </pc:sldMasterMkLst>
        <pc:sldLayoutChg chg="add del">
          <pc:chgData name="Dorota Żuberek" userId="S::dzuberek@wodnsieradz.onmicrosoft.com::79ce415e-4a16-4bc4-8b6d-3fc429b1dced" providerId="AD" clId="Web-{7C944DD2-38A0-4DEF-B226-E35D34A569AD}" dt="2021-03-22T21:35:56.760" v="33"/>
          <pc:sldLayoutMkLst>
            <pc:docMk/>
            <pc:sldMasterMk cId="3997345261" sldId="2147483712"/>
            <pc:sldLayoutMk cId="1493372198" sldId="2147483701"/>
          </pc:sldLayoutMkLst>
        </pc:sldLayoutChg>
        <pc:sldLayoutChg chg="add del">
          <pc:chgData name="Dorota Żuberek" userId="S::dzuberek@wodnsieradz.onmicrosoft.com::79ce415e-4a16-4bc4-8b6d-3fc429b1dced" providerId="AD" clId="Web-{7C944DD2-38A0-4DEF-B226-E35D34A569AD}" dt="2021-03-22T21:35:56.760" v="33"/>
          <pc:sldLayoutMkLst>
            <pc:docMk/>
            <pc:sldMasterMk cId="3997345261" sldId="2147483712"/>
            <pc:sldLayoutMk cId="534926202" sldId="2147483702"/>
          </pc:sldLayoutMkLst>
        </pc:sldLayoutChg>
        <pc:sldLayoutChg chg="add del">
          <pc:chgData name="Dorota Żuberek" userId="S::dzuberek@wodnsieradz.onmicrosoft.com::79ce415e-4a16-4bc4-8b6d-3fc429b1dced" providerId="AD" clId="Web-{7C944DD2-38A0-4DEF-B226-E35D34A569AD}" dt="2021-03-22T21:35:56.760" v="33"/>
          <pc:sldLayoutMkLst>
            <pc:docMk/>
            <pc:sldMasterMk cId="3997345261" sldId="2147483712"/>
            <pc:sldLayoutMk cId="4155216233" sldId="2147483703"/>
          </pc:sldLayoutMkLst>
        </pc:sldLayoutChg>
        <pc:sldLayoutChg chg="add del">
          <pc:chgData name="Dorota Żuberek" userId="S::dzuberek@wodnsieradz.onmicrosoft.com::79ce415e-4a16-4bc4-8b6d-3fc429b1dced" providerId="AD" clId="Web-{7C944DD2-38A0-4DEF-B226-E35D34A569AD}" dt="2021-03-22T21:35:56.760" v="33"/>
          <pc:sldLayoutMkLst>
            <pc:docMk/>
            <pc:sldMasterMk cId="3997345261" sldId="2147483712"/>
            <pc:sldLayoutMk cId="4214841005" sldId="2147483704"/>
          </pc:sldLayoutMkLst>
        </pc:sldLayoutChg>
        <pc:sldLayoutChg chg="add del">
          <pc:chgData name="Dorota Żuberek" userId="S::dzuberek@wodnsieradz.onmicrosoft.com::79ce415e-4a16-4bc4-8b6d-3fc429b1dced" providerId="AD" clId="Web-{7C944DD2-38A0-4DEF-B226-E35D34A569AD}" dt="2021-03-22T21:35:56.760" v="33"/>
          <pc:sldLayoutMkLst>
            <pc:docMk/>
            <pc:sldMasterMk cId="3997345261" sldId="2147483712"/>
            <pc:sldLayoutMk cId="3086248777" sldId="2147483705"/>
          </pc:sldLayoutMkLst>
        </pc:sldLayoutChg>
        <pc:sldLayoutChg chg="add del">
          <pc:chgData name="Dorota Żuberek" userId="S::dzuberek@wodnsieradz.onmicrosoft.com::79ce415e-4a16-4bc4-8b6d-3fc429b1dced" providerId="AD" clId="Web-{7C944DD2-38A0-4DEF-B226-E35D34A569AD}" dt="2021-03-22T21:35:56.760" v="33"/>
          <pc:sldLayoutMkLst>
            <pc:docMk/>
            <pc:sldMasterMk cId="3997345261" sldId="2147483712"/>
            <pc:sldLayoutMk cId="1247939622" sldId="2147483706"/>
          </pc:sldLayoutMkLst>
        </pc:sldLayoutChg>
        <pc:sldLayoutChg chg="add del">
          <pc:chgData name="Dorota Żuberek" userId="S::dzuberek@wodnsieradz.onmicrosoft.com::79ce415e-4a16-4bc4-8b6d-3fc429b1dced" providerId="AD" clId="Web-{7C944DD2-38A0-4DEF-B226-E35D34A569AD}" dt="2021-03-22T21:35:56.760" v="33"/>
          <pc:sldLayoutMkLst>
            <pc:docMk/>
            <pc:sldMasterMk cId="3997345261" sldId="2147483712"/>
            <pc:sldLayoutMk cId="437903029" sldId="2147483707"/>
          </pc:sldLayoutMkLst>
        </pc:sldLayoutChg>
        <pc:sldLayoutChg chg="add del">
          <pc:chgData name="Dorota Żuberek" userId="S::dzuberek@wodnsieradz.onmicrosoft.com::79ce415e-4a16-4bc4-8b6d-3fc429b1dced" providerId="AD" clId="Web-{7C944DD2-38A0-4DEF-B226-E35D34A569AD}" dt="2021-03-22T21:35:56.760" v="33"/>
          <pc:sldLayoutMkLst>
            <pc:docMk/>
            <pc:sldMasterMk cId="3997345261" sldId="2147483712"/>
            <pc:sldLayoutMk cId="4185215585" sldId="2147483708"/>
          </pc:sldLayoutMkLst>
        </pc:sldLayoutChg>
        <pc:sldLayoutChg chg="add del">
          <pc:chgData name="Dorota Żuberek" userId="S::dzuberek@wodnsieradz.onmicrosoft.com::79ce415e-4a16-4bc4-8b6d-3fc429b1dced" providerId="AD" clId="Web-{7C944DD2-38A0-4DEF-B226-E35D34A569AD}" dt="2021-03-22T21:35:56.760" v="33"/>
          <pc:sldLayoutMkLst>
            <pc:docMk/>
            <pc:sldMasterMk cId="3997345261" sldId="2147483712"/>
            <pc:sldLayoutMk cId="1723858965" sldId="2147483709"/>
          </pc:sldLayoutMkLst>
        </pc:sldLayoutChg>
        <pc:sldLayoutChg chg="add del">
          <pc:chgData name="Dorota Żuberek" userId="S::dzuberek@wodnsieradz.onmicrosoft.com::79ce415e-4a16-4bc4-8b6d-3fc429b1dced" providerId="AD" clId="Web-{7C944DD2-38A0-4DEF-B226-E35D34A569AD}" dt="2021-03-22T21:35:56.760" v="33"/>
          <pc:sldLayoutMkLst>
            <pc:docMk/>
            <pc:sldMasterMk cId="3997345261" sldId="2147483712"/>
            <pc:sldLayoutMk cId="1402007457" sldId="2147483710"/>
          </pc:sldLayoutMkLst>
        </pc:sldLayoutChg>
        <pc:sldLayoutChg chg="add del">
          <pc:chgData name="Dorota Żuberek" userId="S::dzuberek@wodnsieradz.onmicrosoft.com::79ce415e-4a16-4bc4-8b6d-3fc429b1dced" providerId="AD" clId="Web-{7C944DD2-38A0-4DEF-B226-E35D34A569AD}" dt="2021-03-22T21:35:56.760" v="33"/>
          <pc:sldLayoutMkLst>
            <pc:docMk/>
            <pc:sldMasterMk cId="3997345261" sldId="2147483712"/>
            <pc:sldLayoutMk cId="1995226350" sldId="2147483711"/>
          </pc:sldLayoutMkLst>
        </pc:sldLayoutChg>
      </pc:sldMasterChg>
      <pc:sldMasterChg chg="add del addSldLayout delSldLayout">
        <pc:chgData name="Dorota Żuberek" userId="S::dzuberek@wodnsieradz.onmicrosoft.com::79ce415e-4a16-4bc4-8b6d-3fc429b1dced" providerId="AD" clId="Web-{7C944DD2-38A0-4DEF-B226-E35D34A569AD}" dt="2021-03-22T21:37:13.340" v="55"/>
        <pc:sldMasterMkLst>
          <pc:docMk/>
          <pc:sldMasterMk cId="3498426134" sldId="2147483718"/>
        </pc:sldMasterMkLst>
        <pc:sldLayoutChg chg="add del">
          <pc:chgData name="Dorota Żuberek" userId="S::dzuberek@wodnsieradz.onmicrosoft.com::79ce415e-4a16-4bc4-8b6d-3fc429b1dced" providerId="AD" clId="Web-{7C944DD2-38A0-4DEF-B226-E35D34A569AD}" dt="2021-03-22T21:37:13.340" v="55"/>
          <pc:sldLayoutMkLst>
            <pc:docMk/>
            <pc:sldMasterMk cId="3498426134" sldId="2147483718"/>
            <pc:sldLayoutMk cId="694604700" sldId="2147483707"/>
          </pc:sldLayoutMkLst>
        </pc:sldLayoutChg>
        <pc:sldLayoutChg chg="add del">
          <pc:chgData name="Dorota Żuberek" userId="S::dzuberek@wodnsieradz.onmicrosoft.com::79ce415e-4a16-4bc4-8b6d-3fc429b1dced" providerId="AD" clId="Web-{7C944DD2-38A0-4DEF-B226-E35D34A569AD}" dt="2021-03-22T21:37:13.340" v="55"/>
          <pc:sldLayoutMkLst>
            <pc:docMk/>
            <pc:sldMasterMk cId="3498426134" sldId="2147483718"/>
            <pc:sldLayoutMk cId="2840831831" sldId="2147483708"/>
          </pc:sldLayoutMkLst>
        </pc:sldLayoutChg>
        <pc:sldLayoutChg chg="add del">
          <pc:chgData name="Dorota Żuberek" userId="S::dzuberek@wodnsieradz.onmicrosoft.com::79ce415e-4a16-4bc4-8b6d-3fc429b1dced" providerId="AD" clId="Web-{7C944DD2-38A0-4DEF-B226-E35D34A569AD}" dt="2021-03-22T21:37:13.340" v="55"/>
          <pc:sldLayoutMkLst>
            <pc:docMk/>
            <pc:sldMasterMk cId="3498426134" sldId="2147483718"/>
            <pc:sldLayoutMk cId="123315567" sldId="2147483709"/>
          </pc:sldLayoutMkLst>
        </pc:sldLayoutChg>
        <pc:sldLayoutChg chg="add del">
          <pc:chgData name="Dorota Żuberek" userId="S::dzuberek@wodnsieradz.onmicrosoft.com::79ce415e-4a16-4bc4-8b6d-3fc429b1dced" providerId="AD" clId="Web-{7C944DD2-38A0-4DEF-B226-E35D34A569AD}" dt="2021-03-22T21:37:13.340" v="55"/>
          <pc:sldLayoutMkLst>
            <pc:docMk/>
            <pc:sldMasterMk cId="3498426134" sldId="2147483718"/>
            <pc:sldLayoutMk cId="3222735740" sldId="2147483710"/>
          </pc:sldLayoutMkLst>
        </pc:sldLayoutChg>
        <pc:sldLayoutChg chg="add del">
          <pc:chgData name="Dorota Żuberek" userId="S::dzuberek@wodnsieradz.onmicrosoft.com::79ce415e-4a16-4bc4-8b6d-3fc429b1dced" providerId="AD" clId="Web-{7C944DD2-38A0-4DEF-B226-E35D34A569AD}" dt="2021-03-22T21:37:13.340" v="55"/>
          <pc:sldLayoutMkLst>
            <pc:docMk/>
            <pc:sldMasterMk cId="3498426134" sldId="2147483718"/>
            <pc:sldLayoutMk cId="712417431" sldId="2147483711"/>
          </pc:sldLayoutMkLst>
        </pc:sldLayoutChg>
        <pc:sldLayoutChg chg="add del">
          <pc:chgData name="Dorota Żuberek" userId="S::dzuberek@wodnsieradz.onmicrosoft.com::79ce415e-4a16-4bc4-8b6d-3fc429b1dced" providerId="AD" clId="Web-{7C944DD2-38A0-4DEF-B226-E35D34A569AD}" dt="2021-03-22T21:37:13.340" v="55"/>
          <pc:sldLayoutMkLst>
            <pc:docMk/>
            <pc:sldMasterMk cId="3498426134" sldId="2147483718"/>
            <pc:sldLayoutMk cId="2601598532" sldId="2147483712"/>
          </pc:sldLayoutMkLst>
        </pc:sldLayoutChg>
        <pc:sldLayoutChg chg="add del">
          <pc:chgData name="Dorota Żuberek" userId="S::dzuberek@wodnsieradz.onmicrosoft.com::79ce415e-4a16-4bc4-8b6d-3fc429b1dced" providerId="AD" clId="Web-{7C944DD2-38A0-4DEF-B226-E35D34A569AD}" dt="2021-03-22T21:37:13.340" v="55"/>
          <pc:sldLayoutMkLst>
            <pc:docMk/>
            <pc:sldMasterMk cId="3498426134" sldId="2147483718"/>
            <pc:sldLayoutMk cId="2231890008" sldId="2147483713"/>
          </pc:sldLayoutMkLst>
        </pc:sldLayoutChg>
        <pc:sldLayoutChg chg="add del">
          <pc:chgData name="Dorota Żuberek" userId="S::dzuberek@wodnsieradz.onmicrosoft.com::79ce415e-4a16-4bc4-8b6d-3fc429b1dced" providerId="AD" clId="Web-{7C944DD2-38A0-4DEF-B226-E35D34A569AD}" dt="2021-03-22T21:37:13.340" v="55"/>
          <pc:sldLayoutMkLst>
            <pc:docMk/>
            <pc:sldMasterMk cId="3498426134" sldId="2147483718"/>
            <pc:sldLayoutMk cId="596488113" sldId="2147483714"/>
          </pc:sldLayoutMkLst>
        </pc:sldLayoutChg>
        <pc:sldLayoutChg chg="add del">
          <pc:chgData name="Dorota Żuberek" userId="S::dzuberek@wodnsieradz.onmicrosoft.com::79ce415e-4a16-4bc4-8b6d-3fc429b1dced" providerId="AD" clId="Web-{7C944DD2-38A0-4DEF-B226-E35D34A569AD}" dt="2021-03-22T21:37:13.340" v="55"/>
          <pc:sldLayoutMkLst>
            <pc:docMk/>
            <pc:sldMasterMk cId="3498426134" sldId="2147483718"/>
            <pc:sldLayoutMk cId="1111185348" sldId="2147483715"/>
          </pc:sldLayoutMkLst>
        </pc:sldLayoutChg>
        <pc:sldLayoutChg chg="add del">
          <pc:chgData name="Dorota Żuberek" userId="S::dzuberek@wodnsieradz.onmicrosoft.com::79ce415e-4a16-4bc4-8b6d-3fc429b1dced" providerId="AD" clId="Web-{7C944DD2-38A0-4DEF-B226-E35D34A569AD}" dt="2021-03-22T21:37:13.340" v="55"/>
          <pc:sldLayoutMkLst>
            <pc:docMk/>
            <pc:sldMasterMk cId="3498426134" sldId="2147483718"/>
            <pc:sldLayoutMk cId="3284963695" sldId="2147483716"/>
          </pc:sldLayoutMkLst>
        </pc:sldLayoutChg>
        <pc:sldLayoutChg chg="add del">
          <pc:chgData name="Dorota Żuberek" userId="S::dzuberek@wodnsieradz.onmicrosoft.com::79ce415e-4a16-4bc4-8b6d-3fc429b1dced" providerId="AD" clId="Web-{7C944DD2-38A0-4DEF-B226-E35D34A569AD}" dt="2021-03-22T21:37:13.340" v="55"/>
          <pc:sldLayoutMkLst>
            <pc:docMk/>
            <pc:sldMasterMk cId="3498426134" sldId="2147483718"/>
            <pc:sldLayoutMk cId="541283334" sldId="2147483717"/>
          </pc:sldLayoutMkLst>
        </pc:sldLayoutChg>
      </pc:sldMasterChg>
      <pc:sldMasterChg chg="add del addSldLayout delSldLayout">
        <pc:chgData name="Dorota Żuberek" userId="S::dzuberek@wodnsieradz.onmicrosoft.com::79ce415e-4a16-4bc4-8b6d-3fc429b1dced" providerId="AD" clId="Web-{7C944DD2-38A0-4DEF-B226-E35D34A569AD}" dt="2021-03-22T21:36:54.340" v="51"/>
        <pc:sldMasterMkLst>
          <pc:docMk/>
          <pc:sldMasterMk cId="2455427936" sldId="2147483725"/>
        </pc:sldMasterMkLst>
        <pc:sldLayoutChg chg="add del">
          <pc:chgData name="Dorota Żuberek" userId="S::dzuberek@wodnsieradz.onmicrosoft.com::79ce415e-4a16-4bc4-8b6d-3fc429b1dced" providerId="AD" clId="Web-{7C944DD2-38A0-4DEF-B226-E35D34A569AD}" dt="2021-03-22T21:36:54.340" v="51"/>
          <pc:sldLayoutMkLst>
            <pc:docMk/>
            <pc:sldMasterMk cId="2455427936" sldId="2147483725"/>
            <pc:sldLayoutMk cId="1223115588" sldId="2147483714"/>
          </pc:sldLayoutMkLst>
        </pc:sldLayoutChg>
        <pc:sldLayoutChg chg="add del">
          <pc:chgData name="Dorota Żuberek" userId="S::dzuberek@wodnsieradz.onmicrosoft.com::79ce415e-4a16-4bc4-8b6d-3fc429b1dced" providerId="AD" clId="Web-{7C944DD2-38A0-4DEF-B226-E35D34A569AD}" dt="2021-03-22T21:36:54.340" v="51"/>
          <pc:sldLayoutMkLst>
            <pc:docMk/>
            <pc:sldMasterMk cId="2455427936" sldId="2147483725"/>
            <pc:sldLayoutMk cId="55884992" sldId="2147483715"/>
          </pc:sldLayoutMkLst>
        </pc:sldLayoutChg>
        <pc:sldLayoutChg chg="add del">
          <pc:chgData name="Dorota Żuberek" userId="S::dzuberek@wodnsieradz.onmicrosoft.com::79ce415e-4a16-4bc4-8b6d-3fc429b1dced" providerId="AD" clId="Web-{7C944DD2-38A0-4DEF-B226-E35D34A569AD}" dt="2021-03-22T21:36:54.340" v="51"/>
          <pc:sldLayoutMkLst>
            <pc:docMk/>
            <pc:sldMasterMk cId="2455427936" sldId="2147483725"/>
            <pc:sldLayoutMk cId="4133609281" sldId="2147483716"/>
          </pc:sldLayoutMkLst>
        </pc:sldLayoutChg>
        <pc:sldLayoutChg chg="add del">
          <pc:chgData name="Dorota Żuberek" userId="S::dzuberek@wodnsieradz.onmicrosoft.com::79ce415e-4a16-4bc4-8b6d-3fc429b1dced" providerId="AD" clId="Web-{7C944DD2-38A0-4DEF-B226-E35D34A569AD}" dt="2021-03-22T21:36:54.340" v="51"/>
          <pc:sldLayoutMkLst>
            <pc:docMk/>
            <pc:sldMasterMk cId="2455427936" sldId="2147483725"/>
            <pc:sldLayoutMk cId="2423477378" sldId="2147483717"/>
          </pc:sldLayoutMkLst>
        </pc:sldLayoutChg>
        <pc:sldLayoutChg chg="add del">
          <pc:chgData name="Dorota Żuberek" userId="S::dzuberek@wodnsieradz.onmicrosoft.com::79ce415e-4a16-4bc4-8b6d-3fc429b1dced" providerId="AD" clId="Web-{7C944DD2-38A0-4DEF-B226-E35D34A569AD}" dt="2021-03-22T21:36:54.340" v="51"/>
          <pc:sldLayoutMkLst>
            <pc:docMk/>
            <pc:sldMasterMk cId="2455427936" sldId="2147483725"/>
            <pc:sldLayoutMk cId="392276184" sldId="2147483718"/>
          </pc:sldLayoutMkLst>
        </pc:sldLayoutChg>
        <pc:sldLayoutChg chg="add del">
          <pc:chgData name="Dorota Żuberek" userId="S::dzuberek@wodnsieradz.onmicrosoft.com::79ce415e-4a16-4bc4-8b6d-3fc429b1dced" providerId="AD" clId="Web-{7C944DD2-38A0-4DEF-B226-E35D34A569AD}" dt="2021-03-22T21:36:54.340" v="51"/>
          <pc:sldLayoutMkLst>
            <pc:docMk/>
            <pc:sldMasterMk cId="2455427936" sldId="2147483725"/>
            <pc:sldLayoutMk cId="2127723593" sldId="2147483719"/>
          </pc:sldLayoutMkLst>
        </pc:sldLayoutChg>
        <pc:sldLayoutChg chg="add del">
          <pc:chgData name="Dorota Żuberek" userId="S::dzuberek@wodnsieradz.onmicrosoft.com::79ce415e-4a16-4bc4-8b6d-3fc429b1dced" providerId="AD" clId="Web-{7C944DD2-38A0-4DEF-B226-E35D34A569AD}" dt="2021-03-22T21:36:54.340" v="51"/>
          <pc:sldLayoutMkLst>
            <pc:docMk/>
            <pc:sldMasterMk cId="2455427936" sldId="2147483725"/>
            <pc:sldLayoutMk cId="713621965" sldId="2147483720"/>
          </pc:sldLayoutMkLst>
        </pc:sldLayoutChg>
        <pc:sldLayoutChg chg="add del">
          <pc:chgData name="Dorota Żuberek" userId="S::dzuberek@wodnsieradz.onmicrosoft.com::79ce415e-4a16-4bc4-8b6d-3fc429b1dced" providerId="AD" clId="Web-{7C944DD2-38A0-4DEF-B226-E35D34A569AD}" dt="2021-03-22T21:36:54.340" v="51"/>
          <pc:sldLayoutMkLst>
            <pc:docMk/>
            <pc:sldMasterMk cId="2455427936" sldId="2147483725"/>
            <pc:sldLayoutMk cId="1679146873" sldId="2147483721"/>
          </pc:sldLayoutMkLst>
        </pc:sldLayoutChg>
        <pc:sldLayoutChg chg="add del">
          <pc:chgData name="Dorota Żuberek" userId="S::dzuberek@wodnsieradz.onmicrosoft.com::79ce415e-4a16-4bc4-8b6d-3fc429b1dced" providerId="AD" clId="Web-{7C944DD2-38A0-4DEF-B226-E35D34A569AD}" dt="2021-03-22T21:36:54.340" v="51"/>
          <pc:sldLayoutMkLst>
            <pc:docMk/>
            <pc:sldMasterMk cId="2455427936" sldId="2147483725"/>
            <pc:sldLayoutMk cId="501169369" sldId="2147483722"/>
          </pc:sldLayoutMkLst>
        </pc:sldLayoutChg>
        <pc:sldLayoutChg chg="add del">
          <pc:chgData name="Dorota Żuberek" userId="S::dzuberek@wodnsieradz.onmicrosoft.com::79ce415e-4a16-4bc4-8b6d-3fc429b1dced" providerId="AD" clId="Web-{7C944DD2-38A0-4DEF-B226-E35D34A569AD}" dt="2021-03-22T21:36:54.340" v="51"/>
          <pc:sldLayoutMkLst>
            <pc:docMk/>
            <pc:sldMasterMk cId="2455427936" sldId="2147483725"/>
            <pc:sldLayoutMk cId="3784487315" sldId="2147483723"/>
          </pc:sldLayoutMkLst>
        </pc:sldLayoutChg>
        <pc:sldLayoutChg chg="add del">
          <pc:chgData name="Dorota Żuberek" userId="S::dzuberek@wodnsieradz.onmicrosoft.com::79ce415e-4a16-4bc4-8b6d-3fc429b1dced" providerId="AD" clId="Web-{7C944DD2-38A0-4DEF-B226-E35D34A569AD}" dt="2021-03-22T21:36:54.340" v="51"/>
          <pc:sldLayoutMkLst>
            <pc:docMk/>
            <pc:sldMasterMk cId="2455427936" sldId="2147483725"/>
            <pc:sldLayoutMk cId="1705413402" sldId="2147483724"/>
          </pc:sldLayoutMkLst>
        </pc:sldLayoutChg>
      </pc:sldMasterChg>
    </pc:docChg>
  </pc:docChgLst>
  <pc:docChgLst>
    <pc:chgData name="Dorota Żuberek" userId="S::dzuberek@wodnsieradz.onmicrosoft.com::79ce415e-4a16-4bc4-8b6d-3fc429b1dced" providerId="AD" clId="Web-{F3435B84-4A02-4796-B4BC-9C56216F5B1B}"/>
    <pc:docChg chg="addSld delSld modSld">
      <pc:chgData name="Dorota Żuberek" userId="S::dzuberek@wodnsieradz.onmicrosoft.com::79ce415e-4a16-4bc4-8b6d-3fc429b1dced" providerId="AD" clId="Web-{F3435B84-4A02-4796-B4BC-9C56216F5B1B}" dt="2021-03-24T14:16:22.489" v="1179"/>
      <pc:docMkLst>
        <pc:docMk/>
      </pc:docMkLst>
      <pc:sldChg chg="addSp delSp modSp del">
        <pc:chgData name="Dorota Żuberek" userId="S::dzuberek@wodnsieradz.onmicrosoft.com::79ce415e-4a16-4bc4-8b6d-3fc429b1dced" providerId="AD" clId="Web-{F3435B84-4A02-4796-B4BC-9C56216F5B1B}" dt="2021-03-24T14:05:43.207" v="1045"/>
        <pc:sldMkLst>
          <pc:docMk/>
          <pc:sldMk cId="2041083903" sldId="261"/>
        </pc:sldMkLst>
        <pc:spChg chg="del">
          <ac:chgData name="Dorota Żuberek" userId="S::dzuberek@wodnsieradz.onmicrosoft.com::79ce415e-4a16-4bc4-8b6d-3fc429b1dced" providerId="AD" clId="Web-{F3435B84-4A02-4796-B4BC-9C56216F5B1B}" dt="2021-03-24T13:39:40.494" v="910"/>
          <ac:spMkLst>
            <pc:docMk/>
            <pc:sldMk cId="2041083903" sldId="261"/>
            <ac:spMk id="6" creationId="{9AC7AFC0-A6EA-463F-8F2C-2C9AF765E253}"/>
          </ac:spMkLst>
        </pc:spChg>
        <pc:spChg chg="add del mod">
          <ac:chgData name="Dorota Żuberek" userId="S::dzuberek@wodnsieradz.onmicrosoft.com::79ce415e-4a16-4bc4-8b6d-3fc429b1dced" providerId="AD" clId="Web-{F3435B84-4A02-4796-B4BC-9C56216F5B1B}" dt="2021-03-24T13:40:31.464" v="912"/>
          <ac:spMkLst>
            <pc:docMk/>
            <pc:sldMk cId="2041083903" sldId="261"/>
            <ac:spMk id="9" creationId="{8907ECA5-2A9F-48A6-B474-C1A0EA95C4C7}"/>
          </ac:spMkLst>
        </pc:spChg>
        <pc:picChg chg="add del mod ord">
          <ac:chgData name="Dorota Żuberek" userId="S::dzuberek@wodnsieradz.onmicrosoft.com::79ce415e-4a16-4bc4-8b6d-3fc429b1dced" providerId="AD" clId="Web-{F3435B84-4A02-4796-B4BC-9C56216F5B1B}" dt="2021-03-24T13:39:45.963" v="911"/>
          <ac:picMkLst>
            <pc:docMk/>
            <pc:sldMk cId="2041083903" sldId="261"/>
            <ac:picMk id="7" creationId="{AA3237B2-F151-4812-9D8F-7B96D83E5E9C}"/>
          </ac:picMkLst>
        </pc:picChg>
        <pc:picChg chg="add mod ord">
          <ac:chgData name="Dorota Żuberek" userId="S::dzuberek@wodnsieradz.onmicrosoft.com::79ce415e-4a16-4bc4-8b6d-3fc429b1dced" providerId="AD" clId="Web-{F3435B84-4A02-4796-B4BC-9C56216F5B1B}" dt="2021-03-24T13:40:31.464" v="912"/>
          <ac:picMkLst>
            <pc:docMk/>
            <pc:sldMk cId="2041083903" sldId="261"/>
            <ac:picMk id="10" creationId="{A5AB4E5A-8C7B-40BD-85CE-9EF8EE3E56A2}"/>
          </ac:picMkLst>
        </pc:picChg>
      </pc:sldChg>
      <pc:sldChg chg="modSp">
        <pc:chgData name="Dorota Żuberek" userId="S::dzuberek@wodnsieradz.onmicrosoft.com::79ce415e-4a16-4bc4-8b6d-3fc429b1dced" providerId="AD" clId="Web-{F3435B84-4A02-4796-B4BC-9C56216F5B1B}" dt="2021-03-24T12:21:34.808" v="87" actId="20577"/>
        <pc:sldMkLst>
          <pc:docMk/>
          <pc:sldMk cId="3881102463" sldId="279"/>
        </pc:sldMkLst>
        <pc:graphicFrameChg chg="modGraphic">
          <ac:chgData name="Dorota Żuberek" userId="S::dzuberek@wodnsieradz.onmicrosoft.com::79ce415e-4a16-4bc4-8b6d-3fc429b1dced" providerId="AD" clId="Web-{F3435B84-4A02-4796-B4BC-9C56216F5B1B}" dt="2021-03-24T12:21:34.808" v="87" actId="20577"/>
          <ac:graphicFrameMkLst>
            <pc:docMk/>
            <pc:sldMk cId="3881102463" sldId="279"/>
            <ac:graphicFrameMk id="17" creationId="{77D24C65-3F49-4B5B-8A00-AB0993EFD56B}"/>
          </ac:graphicFrameMkLst>
        </pc:graphicFrameChg>
      </pc:sldChg>
      <pc:sldChg chg="modSp">
        <pc:chgData name="Dorota Żuberek" userId="S::dzuberek@wodnsieradz.onmicrosoft.com::79ce415e-4a16-4bc4-8b6d-3fc429b1dced" providerId="AD" clId="Web-{F3435B84-4A02-4796-B4BC-9C56216F5B1B}" dt="2021-03-24T14:08:23.961" v="1121" actId="1076"/>
        <pc:sldMkLst>
          <pc:docMk/>
          <pc:sldMk cId="2154692904" sldId="281"/>
        </pc:sldMkLst>
        <pc:spChg chg="mod">
          <ac:chgData name="Dorota Żuberek" userId="S::dzuberek@wodnsieradz.onmicrosoft.com::79ce415e-4a16-4bc4-8b6d-3fc429b1dced" providerId="AD" clId="Web-{F3435B84-4A02-4796-B4BC-9C56216F5B1B}" dt="2021-03-24T14:08:23.961" v="1121" actId="1076"/>
          <ac:spMkLst>
            <pc:docMk/>
            <pc:sldMk cId="2154692904" sldId="281"/>
            <ac:spMk id="2" creationId="{FF6061A4-B958-413D-865A-F72175CD74E5}"/>
          </ac:spMkLst>
        </pc:spChg>
        <pc:spChg chg="mod">
          <ac:chgData name="Dorota Żuberek" userId="S::dzuberek@wodnsieradz.onmicrosoft.com::79ce415e-4a16-4bc4-8b6d-3fc429b1dced" providerId="AD" clId="Web-{F3435B84-4A02-4796-B4BC-9C56216F5B1B}" dt="2021-03-24T14:08:13.086" v="1120" actId="1076"/>
          <ac:spMkLst>
            <pc:docMk/>
            <pc:sldMk cId="2154692904" sldId="281"/>
            <ac:spMk id="3" creationId="{3DBCF84B-E15B-4C8A-98AD-2BAD98E0C50A}"/>
          </ac:spMkLst>
        </pc:spChg>
      </pc:sldChg>
      <pc:sldChg chg="modSp">
        <pc:chgData name="Dorota Żuberek" userId="S::dzuberek@wodnsieradz.onmicrosoft.com::79ce415e-4a16-4bc4-8b6d-3fc429b1dced" providerId="AD" clId="Web-{F3435B84-4A02-4796-B4BC-9C56216F5B1B}" dt="2021-03-24T13:48:33.555" v="922" actId="20577"/>
        <pc:sldMkLst>
          <pc:docMk/>
          <pc:sldMk cId="4200890604" sldId="282"/>
        </pc:sldMkLst>
        <pc:spChg chg="mod">
          <ac:chgData name="Dorota Żuberek" userId="S::dzuberek@wodnsieradz.onmicrosoft.com::79ce415e-4a16-4bc4-8b6d-3fc429b1dced" providerId="AD" clId="Web-{F3435B84-4A02-4796-B4BC-9C56216F5B1B}" dt="2021-03-24T13:48:33.555" v="922" actId="20577"/>
          <ac:spMkLst>
            <pc:docMk/>
            <pc:sldMk cId="4200890604" sldId="282"/>
            <ac:spMk id="2" creationId="{E0C9AD9D-EBDE-4CCA-9659-454510B74511}"/>
          </ac:spMkLst>
        </pc:spChg>
      </pc:sldChg>
      <pc:sldChg chg="modSp">
        <pc:chgData name="Dorota Żuberek" userId="S::dzuberek@wodnsieradz.onmicrosoft.com::79ce415e-4a16-4bc4-8b6d-3fc429b1dced" providerId="AD" clId="Web-{F3435B84-4A02-4796-B4BC-9C56216F5B1B}" dt="2021-03-24T12:33:18.139" v="89" actId="20577"/>
        <pc:sldMkLst>
          <pc:docMk/>
          <pc:sldMk cId="2173438138" sldId="284"/>
        </pc:sldMkLst>
        <pc:graphicFrameChg chg="modGraphic">
          <ac:chgData name="Dorota Żuberek" userId="S::dzuberek@wodnsieradz.onmicrosoft.com::79ce415e-4a16-4bc4-8b6d-3fc429b1dced" providerId="AD" clId="Web-{F3435B84-4A02-4796-B4BC-9C56216F5B1B}" dt="2021-03-24T12:33:18.139" v="89" actId="20577"/>
          <ac:graphicFrameMkLst>
            <pc:docMk/>
            <pc:sldMk cId="2173438138" sldId="284"/>
            <ac:graphicFrameMk id="22" creationId="{5F383716-E76A-4619-85B2-C2A37DD671E8}"/>
          </ac:graphicFrameMkLst>
        </pc:graphicFrameChg>
      </pc:sldChg>
      <pc:sldChg chg="modSp">
        <pc:chgData name="Dorota Żuberek" userId="S::dzuberek@wodnsieradz.onmicrosoft.com::79ce415e-4a16-4bc4-8b6d-3fc429b1dced" providerId="AD" clId="Web-{F3435B84-4A02-4796-B4BC-9C56216F5B1B}" dt="2021-03-24T12:33:55.437" v="145" actId="20577"/>
        <pc:sldMkLst>
          <pc:docMk/>
          <pc:sldMk cId="113400805" sldId="285"/>
        </pc:sldMkLst>
        <pc:spChg chg="mod">
          <ac:chgData name="Dorota Żuberek" userId="S::dzuberek@wodnsieradz.onmicrosoft.com::79ce415e-4a16-4bc4-8b6d-3fc429b1dced" providerId="AD" clId="Web-{F3435B84-4A02-4796-B4BC-9C56216F5B1B}" dt="2021-03-24T12:33:55.437" v="145" actId="20577"/>
          <ac:spMkLst>
            <pc:docMk/>
            <pc:sldMk cId="113400805" sldId="285"/>
            <ac:spMk id="3" creationId="{240C3B46-8914-481C-B365-B0526489755C}"/>
          </ac:spMkLst>
        </pc:spChg>
      </pc:sldChg>
      <pc:sldChg chg="modSp add del replId">
        <pc:chgData name="Dorota Żuberek" userId="S::dzuberek@wodnsieradz.onmicrosoft.com::79ce415e-4a16-4bc4-8b6d-3fc429b1dced" providerId="AD" clId="Web-{F3435B84-4A02-4796-B4BC-9C56216F5B1B}" dt="2021-03-24T14:16:22.489" v="1179"/>
        <pc:sldMkLst>
          <pc:docMk/>
          <pc:sldMk cId="1233171935" sldId="286"/>
        </pc:sldMkLst>
        <pc:spChg chg="mod">
          <ac:chgData name="Dorota Żuberek" userId="S::dzuberek@wodnsieradz.onmicrosoft.com::79ce415e-4a16-4bc4-8b6d-3fc429b1dced" providerId="AD" clId="Web-{F3435B84-4A02-4796-B4BC-9C56216F5B1B}" dt="2021-03-24T14:15:47.457" v="1178" actId="20577"/>
          <ac:spMkLst>
            <pc:docMk/>
            <pc:sldMk cId="1233171935" sldId="286"/>
            <ac:spMk id="2" creationId="{A3F303A3-0B0F-4534-B673-F53D4A06D5C3}"/>
          </ac:spMkLst>
        </pc:spChg>
      </pc:sldChg>
      <pc:sldChg chg="addSp modSp add replId">
        <pc:chgData name="Dorota Żuberek" userId="S::dzuberek@wodnsieradz.onmicrosoft.com::79ce415e-4a16-4bc4-8b6d-3fc429b1dced" providerId="AD" clId="Web-{F3435B84-4A02-4796-B4BC-9C56216F5B1B}" dt="2021-03-24T13:49:07.102" v="926" actId="20577"/>
        <pc:sldMkLst>
          <pc:docMk/>
          <pc:sldMk cId="1552021213" sldId="287"/>
        </pc:sldMkLst>
        <pc:spChg chg="mod">
          <ac:chgData name="Dorota Żuberek" userId="S::dzuberek@wodnsieradz.onmicrosoft.com::79ce415e-4a16-4bc4-8b6d-3fc429b1dced" providerId="AD" clId="Web-{F3435B84-4A02-4796-B4BC-9C56216F5B1B}" dt="2021-03-24T13:49:07.102" v="926" actId="20577"/>
          <ac:spMkLst>
            <pc:docMk/>
            <pc:sldMk cId="1552021213" sldId="287"/>
            <ac:spMk id="2" creationId="{E0C9AD9D-EBDE-4CCA-9659-454510B74511}"/>
          </ac:spMkLst>
        </pc:spChg>
        <pc:spChg chg="mod">
          <ac:chgData name="Dorota Żuberek" userId="S::dzuberek@wodnsieradz.onmicrosoft.com::79ce415e-4a16-4bc4-8b6d-3fc429b1dced" providerId="AD" clId="Web-{F3435B84-4A02-4796-B4BC-9C56216F5B1B}" dt="2021-03-24T12:41:44.746" v="202" actId="20577"/>
          <ac:spMkLst>
            <pc:docMk/>
            <pc:sldMk cId="1552021213" sldId="287"/>
            <ac:spMk id="3" creationId="{240C3B46-8914-481C-B365-B0526489755C}"/>
          </ac:spMkLst>
        </pc:spChg>
        <pc:picChg chg="add mod">
          <ac:chgData name="Dorota Żuberek" userId="S::dzuberek@wodnsieradz.onmicrosoft.com::79ce415e-4a16-4bc4-8b6d-3fc429b1dced" providerId="AD" clId="Web-{F3435B84-4A02-4796-B4BC-9C56216F5B1B}" dt="2021-03-24T12:42:05.434" v="205" actId="1076"/>
          <ac:picMkLst>
            <pc:docMk/>
            <pc:sldMk cId="1552021213" sldId="287"/>
            <ac:picMk id="4" creationId="{145EA7F6-4470-4317-88E7-B01216110B8B}"/>
          </ac:picMkLst>
        </pc:picChg>
      </pc:sldChg>
      <pc:sldChg chg="addSp delSp modSp add replId">
        <pc:chgData name="Dorota Żuberek" userId="S::dzuberek@wodnsieradz.onmicrosoft.com::79ce415e-4a16-4bc4-8b6d-3fc429b1dced" providerId="AD" clId="Web-{F3435B84-4A02-4796-B4BC-9C56216F5B1B}" dt="2021-03-24T13:51:36.169" v="945" actId="20577"/>
        <pc:sldMkLst>
          <pc:docMk/>
          <pc:sldMk cId="2340524514" sldId="288"/>
        </pc:sldMkLst>
        <pc:spChg chg="mod">
          <ac:chgData name="Dorota Żuberek" userId="S::dzuberek@wodnsieradz.onmicrosoft.com::79ce415e-4a16-4bc4-8b6d-3fc429b1dced" providerId="AD" clId="Web-{F3435B84-4A02-4796-B4BC-9C56216F5B1B}" dt="2021-03-24T12:47:10.192" v="275"/>
          <ac:spMkLst>
            <pc:docMk/>
            <pc:sldMk cId="2340524514" sldId="288"/>
            <ac:spMk id="2" creationId="{A3F303A3-0B0F-4534-B673-F53D4A06D5C3}"/>
          </ac:spMkLst>
        </pc:spChg>
        <pc:spChg chg="mod">
          <ac:chgData name="Dorota Żuberek" userId="S::dzuberek@wodnsieradz.onmicrosoft.com::79ce415e-4a16-4bc4-8b6d-3fc429b1dced" providerId="AD" clId="Web-{F3435B84-4A02-4796-B4BC-9C56216F5B1B}" dt="2021-03-24T13:51:36.169" v="945" actId="20577"/>
          <ac:spMkLst>
            <pc:docMk/>
            <pc:sldMk cId="2340524514" sldId="288"/>
            <ac:spMk id="3" creationId="{015A09EC-74A0-4348-ADF6-7C61A5DBB5FC}"/>
          </ac:spMkLst>
        </pc:spChg>
        <pc:spChg chg="add del">
          <ac:chgData name="Dorota Żuberek" userId="S::dzuberek@wodnsieradz.onmicrosoft.com::79ce415e-4a16-4bc4-8b6d-3fc429b1dced" providerId="AD" clId="Web-{F3435B84-4A02-4796-B4BC-9C56216F5B1B}" dt="2021-03-24T12:47:10.192" v="275"/>
          <ac:spMkLst>
            <pc:docMk/>
            <pc:sldMk cId="2340524514" sldId="288"/>
            <ac:spMk id="11" creationId="{2BFC186A-5A9F-4A9A-A72D-DFBBE9934418}"/>
          </ac:spMkLst>
        </pc:spChg>
        <pc:spChg chg="add del">
          <ac:chgData name="Dorota Żuberek" userId="S::dzuberek@wodnsieradz.onmicrosoft.com::79ce415e-4a16-4bc4-8b6d-3fc429b1dced" providerId="AD" clId="Web-{F3435B84-4A02-4796-B4BC-9C56216F5B1B}" dt="2021-03-24T12:47:10.192" v="275"/>
          <ac:spMkLst>
            <pc:docMk/>
            <pc:sldMk cId="2340524514" sldId="288"/>
            <ac:spMk id="13" creationId="{E8EE1E2B-262B-4EE5-9AB3-125FAB1A8A40}"/>
          </ac:spMkLst>
        </pc:spChg>
        <pc:spChg chg="add del">
          <ac:chgData name="Dorota Żuberek" userId="S::dzuberek@wodnsieradz.onmicrosoft.com::79ce415e-4a16-4bc4-8b6d-3fc429b1dced" providerId="AD" clId="Web-{F3435B84-4A02-4796-B4BC-9C56216F5B1B}" dt="2021-03-24T12:47:10.192" v="275"/>
          <ac:spMkLst>
            <pc:docMk/>
            <pc:sldMk cId="2340524514" sldId="288"/>
            <ac:spMk id="20" creationId="{7CFAC9FD-BAD6-47B4-9C11-BE23CEAC750B}"/>
          </ac:spMkLst>
        </pc:spChg>
        <pc:spChg chg="add del">
          <ac:chgData name="Dorota Żuberek" userId="S::dzuberek@wodnsieradz.onmicrosoft.com::79ce415e-4a16-4bc4-8b6d-3fc429b1dced" providerId="AD" clId="Web-{F3435B84-4A02-4796-B4BC-9C56216F5B1B}" dt="2021-03-24T12:47:10.192" v="275"/>
          <ac:spMkLst>
            <pc:docMk/>
            <pc:sldMk cId="2340524514" sldId="288"/>
            <ac:spMk id="22" creationId="{45B67B9C-9B45-4084-9BB5-187071EE9A61}"/>
          </ac:spMkLst>
        </pc:spChg>
        <pc:cxnChg chg="add del">
          <ac:chgData name="Dorota Żuberek" userId="S::dzuberek@wodnsieradz.onmicrosoft.com::79ce415e-4a16-4bc4-8b6d-3fc429b1dced" providerId="AD" clId="Web-{F3435B84-4A02-4796-B4BC-9C56216F5B1B}" dt="2021-03-24T12:47:10.192" v="275"/>
          <ac:cxnSpMkLst>
            <pc:docMk/>
            <pc:sldMk cId="2340524514" sldId="288"/>
            <ac:cxnSpMk id="15" creationId="{862CADB7-E9BE-4376-8036-0D21CBDC96A7}"/>
          </ac:cxnSpMkLst>
        </pc:cxnChg>
      </pc:sldChg>
      <pc:sldChg chg="modSp add replId">
        <pc:chgData name="Dorota Żuberek" userId="S::dzuberek@wodnsieradz.onmicrosoft.com::79ce415e-4a16-4bc4-8b6d-3fc429b1dced" providerId="AD" clId="Web-{F3435B84-4A02-4796-B4BC-9C56216F5B1B}" dt="2021-03-24T12:54:03.906" v="386" actId="20577"/>
        <pc:sldMkLst>
          <pc:docMk/>
          <pc:sldMk cId="1610674661" sldId="289"/>
        </pc:sldMkLst>
        <pc:spChg chg="mod">
          <ac:chgData name="Dorota Żuberek" userId="S::dzuberek@wodnsieradz.onmicrosoft.com::79ce415e-4a16-4bc4-8b6d-3fc429b1dced" providerId="AD" clId="Web-{F3435B84-4A02-4796-B4BC-9C56216F5B1B}" dt="2021-03-24T12:50:19.416" v="304" actId="20577"/>
          <ac:spMkLst>
            <pc:docMk/>
            <pc:sldMk cId="1610674661" sldId="289"/>
            <ac:spMk id="2" creationId="{E0C9AD9D-EBDE-4CCA-9659-454510B74511}"/>
          </ac:spMkLst>
        </pc:spChg>
        <pc:spChg chg="mod">
          <ac:chgData name="Dorota Żuberek" userId="S::dzuberek@wodnsieradz.onmicrosoft.com::79ce415e-4a16-4bc4-8b6d-3fc429b1dced" providerId="AD" clId="Web-{F3435B84-4A02-4796-B4BC-9C56216F5B1B}" dt="2021-03-24T12:54:03.906" v="386" actId="20577"/>
          <ac:spMkLst>
            <pc:docMk/>
            <pc:sldMk cId="1610674661" sldId="289"/>
            <ac:spMk id="3" creationId="{240C3B46-8914-481C-B365-B0526489755C}"/>
          </ac:spMkLst>
        </pc:spChg>
      </pc:sldChg>
      <pc:sldChg chg="modSp add replId">
        <pc:chgData name="Dorota Żuberek" userId="S::dzuberek@wodnsieradz.onmicrosoft.com::79ce415e-4a16-4bc4-8b6d-3fc429b1dced" providerId="AD" clId="Web-{F3435B84-4A02-4796-B4BC-9C56216F5B1B}" dt="2021-03-24T13:54:24.970" v="964" actId="1076"/>
        <pc:sldMkLst>
          <pc:docMk/>
          <pc:sldMk cId="2795915622" sldId="290"/>
        </pc:sldMkLst>
        <pc:spChg chg="mod">
          <ac:chgData name="Dorota Żuberek" userId="S::dzuberek@wodnsieradz.onmicrosoft.com::79ce415e-4a16-4bc4-8b6d-3fc429b1dced" providerId="AD" clId="Web-{F3435B84-4A02-4796-B4BC-9C56216F5B1B}" dt="2021-03-24T12:52:19.560" v="326" actId="20577"/>
          <ac:spMkLst>
            <pc:docMk/>
            <pc:sldMk cId="2795915622" sldId="290"/>
            <ac:spMk id="2" creationId="{A3F303A3-0B0F-4534-B673-F53D4A06D5C3}"/>
          </ac:spMkLst>
        </pc:spChg>
        <pc:spChg chg="mod">
          <ac:chgData name="Dorota Żuberek" userId="S::dzuberek@wodnsieradz.onmicrosoft.com::79ce415e-4a16-4bc4-8b6d-3fc429b1dced" providerId="AD" clId="Web-{F3435B84-4A02-4796-B4BC-9C56216F5B1B}" dt="2021-03-24T13:54:24.970" v="964" actId="1076"/>
          <ac:spMkLst>
            <pc:docMk/>
            <pc:sldMk cId="2795915622" sldId="290"/>
            <ac:spMk id="3" creationId="{015A09EC-74A0-4348-ADF6-7C61A5DBB5FC}"/>
          </ac:spMkLst>
        </pc:spChg>
      </pc:sldChg>
      <pc:sldChg chg="modSp add del replId">
        <pc:chgData name="Dorota Żuberek" userId="S::dzuberek@wodnsieradz.onmicrosoft.com::79ce415e-4a16-4bc4-8b6d-3fc429b1dced" providerId="AD" clId="Web-{F3435B84-4A02-4796-B4BC-9C56216F5B1B}" dt="2021-03-24T14:00:56.137" v="977"/>
        <pc:sldMkLst>
          <pc:docMk/>
          <pc:sldMk cId="3792423107" sldId="291"/>
        </pc:sldMkLst>
        <pc:spChg chg="mod">
          <ac:chgData name="Dorota Żuberek" userId="S::dzuberek@wodnsieradz.onmicrosoft.com::79ce415e-4a16-4bc4-8b6d-3fc429b1dced" providerId="AD" clId="Web-{F3435B84-4A02-4796-B4BC-9C56216F5B1B}" dt="2021-03-24T13:58:02.585" v="967" actId="20577"/>
          <ac:spMkLst>
            <pc:docMk/>
            <pc:sldMk cId="3792423107" sldId="291"/>
            <ac:spMk id="2" creationId="{E0C9AD9D-EBDE-4CCA-9659-454510B74511}"/>
          </ac:spMkLst>
        </pc:spChg>
        <pc:spChg chg="mod">
          <ac:chgData name="Dorota Żuberek" userId="S::dzuberek@wodnsieradz.onmicrosoft.com::79ce415e-4a16-4bc4-8b6d-3fc429b1dced" providerId="AD" clId="Web-{F3435B84-4A02-4796-B4BC-9C56216F5B1B}" dt="2021-03-24T12:58:07.647" v="427" actId="20577"/>
          <ac:spMkLst>
            <pc:docMk/>
            <pc:sldMk cId="3792423107" sldId="291"/>
            <ac:spMk id="3" creationId="{240C3B46-8914-481C-B365-B0526489755C}"/>
          </ac:spMkLst>
        </pc:spChg>
      </pc:sldChg>
      <pc:sldChg chg="modSp add del replId">
        <pc:chgData name="Dorota Żuberek" userId="S::dzuberek@wodnsieradz.onmicrosoft.com::79ce415e-4a16-4bc4-8b6d-3fc429b1dced" providerId="AD" clId="Web-{F3435B84-4A02-4796-B4BC-9C56216F5B1B}" dt="2021-03-24T13:06:04.347" v="503"/>
        <pc:sldMkLst>
          <pc:docMk/>
          <pc:sldMk cId="3915818590" sldId="292"/>
        </pc:sldMkLst>
        <pc:spChg chg="mod">
          <ac:chgData name="Dorota Żuberek" userId="S::dzuberek@wodnsieradz.onmicrosoft.com::79ce415e-4a16-4bc4-8b6d-3fc429b1dced" providerId="AD" clId="Web-{F3435B84-4A02-4796-B4BC-9C56216F5B1B}" dt="2021-03-24T13:00:21.026" v="431" actId="20577"/>
          <ac:spMkLst>
            <pc:docMk/>
            <pc:sldMk cId="3915818590" sldId="292"/>
            <ac:spMk id="2" creationId="{E0C9AD9D-EBDE-4CCA-9659-454510B74511}"/>
          </ac:spMkLst>
        </pc:spChg>
      </pc:sldChg>
      <pc:sldChg chg="addSp delSp modSp add mod replId setBg setClrOvrMap">
        <pc:chgData name="Dorota Żuberek" userId="S::dzuberek@wodnsieradz.onmicrosoft.com::79ce415e-4a16-4bc4-8b6d-3fc429b1dced" providerId="AD" clId="Web-{F3435B84-4A02-4796-B4BC-9C56216F5B1B}" dt="2021-03-24T14:01:42.779" v="984" actId="20577"/>
        <pc:sldMkLst>
          <pc:docMk/>
          <pc:sldMk cId="337520473" sldId="293"/>
        </pc:sldMkLst>
        <pc:spChg chg="mod">
          <ac:chgData name="Dorota Żuberek" userId="S::dzuberek@wodnsieradz.onmicrosoft.com::79ce415e-4a16-4bc4-8b6d-3fc429b1dced" providerId="AD" clId="Web-{F3435B84-4A02-4796-B4BC-9C56216F5B1B}" dt="2021-03-24T13:08:36.132" v="508"/>
          <ac:spMkLst>
            <pc:docMk/>
            <pc:sldMk cId="337520473" sldId="293"/>
            <ac:spMk id="2" creationId="{A3F303A3-0B0F-4534-B673-F53D4A06D5C3}"/>
          </ac:spMkLst>
        </pc:spChg>
        <pc:spChg chg="mod">
          <ac:chgData name="Dorota Żuberek" userId="S::dzuberek@wodnsieradz.onmicrosoft.com::79ce415e-4a16-4bc4-8b6d-3fc429b1dced" providerId="AD" clId="Web-{F3435B84-4A02-4796-B4BC-9C56216F5B1B}" dt="2021-03-24T14:01:42.779" v="984" actId="20577"/>
          <ac:spMkLst>
            <pc:docMk/>
            <pc:sldMk cId="337520473" sldId="293"/>
            <ac:spMk id="3" creationId="{015A09EC-74A0-4348-ADF6-7C61A5DBB5FC}"/>
          </ac:spMkLst>
        </pc:spChg>
        <pc:spChg chg="add del">
          <ac:chgData name="Dorota Żuberek" userId="S::dzuberek@wodnsieradz.onmicrosoft.com::79ce415e-4a16-4bc4-8b6d-3fc429b1dced" providerId="AD" clId="Web-{F3435B84-4A02-4796-B4BC-9C56216F5B1B}" dt="2021-03-24T13:08:36.132" v="508"/>
          <ac:spMkLst>
            <pc:docMk/>
            <pc:sldMk cId="337520473" sldId="293"/>
            <ac:spMk id="11" creationId="{2BFC186A-5A9F-4A9A-A72D-DFBBE9934418}"/>
          </ac:spMkLst>
        </pc:spChg>
        <pc:spChg chg="add del">
          <ac:chgData name="Dorota Żuberek" userId="S::dzuberek@wodnsieradz.onmicrosoft.com::79ce415e-4a16-4bc4-8b6d-3fc429b1dced" providerId="AD" clId="Web-{F3435B84-4A02-4796-B4BC-9C56216F5B1B}" dt="2021-03-24T13:08:36.132" v="508"/>
          <ac:spMkLst>
            <pc:docMk/>
            <pc:sldMk cId="337520473" sldId="293"/>
            <ac:spMk id="13" creationId="{E8EE1E2B-262B-4EE5-9AB3-125FAB1A8A40}"/>
          </ac:spMkLst>
        </pc:spChg>
        <pc:spChg chg="add del">
          <ac:chgData name="Dorota Żuberek" userId="S::dzuberek@wodnsieradz.onmicrosoft.com::79ce415e-4a16-4bc4-8b6d-3fc429b1dced" providerId="AD" clId="Web-{F3435B84-4A02-4796-B4BC-9C56216F5B1B}" dt="2021-03-24T13:08:36.132" v="508"/>
          <ac:spMkLst>
            <pc:docMk/>
            <pc:sldMk cId="337520473" sldId="293"/>
            <ac:spMk id="17" creationId="{D0525BA9-A43C-4507-B537-1C1FE195F580}"/>
          </ac:spMkLst>
        </pc:spChg>
        <pc:spChg chg="add del">
          <ac:chgData name="Dorota Żuberek" userId="S::dzuberek@wodnsieradz.onmicrosoft.com::79ce415e-4a16-4bc4-8b6d-3fc429b1dced" providerId="AD" clId="Web-{F3435B84-4A02-4796-B4BC-9C56216F5B1B}" dt="2021-03-24T13:08:36.132" v="508"/>
          <ac:spMkLst>
            <pc:docMk/>
            <pc:sldMk cId="337520473" sldId="293"/>
            <ac:spMk id="18" creationId="{D6FD794E-584A-4E6D-9325-2FCF354F0C7A}"/>
          </ac:spMkLst>
        </pc:spChg>
        <pc:spChg chg="add del">
          <ac:chgData name="Dorota Żuberek" userId="S::dzuberek@wodnsieradz.onmicrosoft.com::79ce415e-4a16-4bc4-8b6d-3fc429b1dced" providerId="AD" clId="Web-{F3435B84-4A02-4796-B4BC-9C56216F5B1B}" dt="2021-03-24T13:08:36.132" v="508"/>
          <ac:spMkLst>
            <pc:docMk/>
            <pc:sldMk cId="337520473" sldId="293"/>
            <ac:spMk id="19" creationId="{3D3863AD-F582-4E34-9459-372ECD5EA7C1}"/>
          </ac:spMkLst>
        </pc:spChg>
        <pc:spChg chg="add del">
          <ac:chgData name="Dorota Żuberek" userId="S::dzuberek@wodnsieradz.onmicrosoft.com::79ce415e-4a16-4bc4-8b6d-3fc429b1dced" providerId="AD" clId="Web-{F3435B84-4A02-4796-B4BC-9C56216F5B1B}" dt="2021-03-24T13:08:20.819" v="506"/>
          <ac:spMkLst>
            <pc:docMk/>
            <pc:sldMk cId="337520473" sldId="293"/>
            <ac:spMk id="20" creationId="{1C3D9BD5-A493-4B97-963D-60135D533822}"/>
          </ac:spMkLst>
        </pc:spChg>
        <pc:spChg chg="add del">
          <ac:chgData name="Dorota Żuberek" userId="S::dzuberek@wodnsieradz.onmicrosoft.com::79ce415e-4a16-4bc4-8b6d-3fc429b1dced" providerId="AD" clId="Web-{F3435B84-4A02-4796-B4BC-9C56216F5B1B}" dt="2021-03-24T13:08:20.819" v="506"/>
          <ac:spMkLst>
            <pc:docMk/>
            <pc:sldMk cId="337520473" sldId="293"/>
            <ac:spMk id="22" creationId="{1F759AF4-E342-4E60-8A32-C44A328F2F42}"/>
          </ac:spMkLst>
        </pc:spChg>
        <pc:cxnChg chg="add del">
          <ac:chgData name="Dorota Żuberek" userId="S::dzuberek@wodnsieradz.onmicrosoft.com::79ce415e-4a16-4bc4-8b6d-3fc429b1dced" providerId="AD" clId="Web-{F3435B84-4A02-4796-B4BC-9C56216F5B1B}" dt="2021-03-24T13:08:36.132" v="508"/>
          <ac:cxnSpMkLst>
            <pc:docMk/>
            <pc:sldMk cId="337520473" sldId="293"/>
            <ac:cxnSpMk id="15" creationId="{862CADB7-E9BE-4376-8036-0D21CBDC96A7}"/>
          </ac:cxnSpMkLst>
        </pc:cxnChg>
        <pc:cxnChg chg="add del">
          <ac:chgData name="Dorota Żuberek" userId="S::dzuberek@wodnsieradz.onmicrosoft.com::79ce415e-4a16-4bc4-8b6d-3fc429b1dced" providerId="AD" clId="Web-{F3435B84-4A02-4796-B4BC-9C56216F5B1B}" dt="2021-03-24T13:08:20.819" v="506"/>
          <ac:cxnSpMkLst>
            <pc:docMk/>
            <pc:sldMk cId="337520473" sldId="293"/>
            <ac:cxnSpMk id="24" creationId="{A49B2805-6469-407A-A68A-BB85AC8A8596}"/>
          </ac:cxnSpMkLst>
        </pc:cxnChg>
      </pc:sldChg>
      <pc:sldChg chg="addSp delSp modSp add replId">
        <pc:chgData name="Dorota Żuberek" userId="S::dzuberek@wodnsieradz.onmicrosoft.com::79ce415e-4a16-4bc4-8b6d-3fc429b1dced" providerId="AD" clId="Web-{F3435B84-4A02-4796-B4BC-9C56216F5B1B}" dt="2021-03-24T14:00:26.745" v="975" actId="20577"/>
        <pc:sldMkLst>
          <pc:docMk/>
          <pc:sldMk cId="887481314" sldId="294"/>
        </pc:sldMkLst>
        <pc:spChg chg="mod">
          <ac:chgData name="Dorota Żuberek" userId="S::dzuberek@wodnsieradz.onmicrosoft.com::79ce415e-4a16-4bc4-8b6d-3fc429b1dced" providerId="AD" clId="Web-{F3435B84-4A02-4796-B4BC-9C56216F5B1B}" dt="2021-03-24T13:23:27.546" v="608" actId="20577"/>
          <ac:spMkLst>
            <pc:docMk/>
            <pc:sldMk cId="887481314" sldId="294"/>
            <ac:spMk id="2" creationId="{E0C9AD9D-EBDE-4CCA-9659-454510B74511}"/>
          </ac:spMkLst>
        </pc:spChg>
        <pc:spChg chg="mod">
          <ac:chgData name="Dorota Żuberek" userId="S::dzuberek@wodnsieradz.onmicrosoft.com::79ce415e-4a16-4bc4-8b6d-3fc429b1dced" providerId="AD" clId="Web-{F3435B84-4A02-4796-B4BC-9C56216F5B1B}" dt="2021-03-24T14:00:26.745" v="975" actId="20577"/>
          <ac:spMkLst>
            <pc:docMk/>
            <pc:sldMk cId="887481314" sldId="294"/>
            <ac:spMk id="3" creationId="{240C3B46-8914-481C-B365-B0526489755C}"/>
          </ac:spMkLst>
        </pc:spChg>
        <pc:spChg chg="add del mod">
          <ac:chgData name="Dorota Żuberek" userId="S::dzuberek@wodnsieradz.onmicrosoft.com::79ce415e-4a16-4bc4-8b6d-3fc429b1dced" providerId="AD" clId="Web-{F3435B84-4A02-4796-B4BC-9C56216F5B1B}" dt="2021-03-24T14:00:03.573" v="974"/>
          <ac:spMkLst>
            <pc:docMk/>
            <pc:sldMk cId="887481314" sldId="294"/>
            <ac:spMk id="4" creationId="{CECF25C6-EA29-4A74-878C-20FB8906A1D2}"/>
          </ac:spMkLst>
        </pc:spChg>
      </pc:sldChg>
      <pc:sldChg chg="addSp delSp modSp add mod replId setBg setClrOvrMap">
        <pc:chgData name="Dorota Żuberek" userId="S::dzuberek@wodnsieradz.onmicrosoft.com::79ce415e-4a16-4bc4-8b6d-3fc429b1dced" providerId="AD" clId="Web-{F3435B84-4A02-4796-B4BC-9C56216F5B1B}" dt="2021-03-24T13:42:00.638" v="919" actId="14100"/>
        <pc:sldMkLst>
          <pc:docMk/>
          <pc:sldMk cId="3748834260" sldId="295"/>
        </pc:sldMkLst>
        <pc:spChg chg="mod ord">
          <ac:chgData name="Dorota Żuberek" userId="S::dzuberek@wodnsieradz.onmicrosoft.com::79ce415e-4a16-4bc4-8b6d-3fc429b1dced" providerId="AD" clId="Web-{F3435B84-4A02-4796-B4BC-9C56216F5B1B}" dt="2021-03-24T13:34:40.720" v="909" actId="20577"/>
          <ac:spMkLst>
            <pc:docMk/>
            <pc:sldMk cId="3748834260" sldId="295"/>
            <ac:spMk id="2" creationId="{A3F303A3-0B0F-4534-B673-F53D4A06D5C3}"/>
          </ac:spMkLst>
        </pc:spChg>
        <pc:spChg chg="mod">
          <ac:chgData name="Dorota Żuberek" userId="S::dzuberek@wodnsieradz.onmicrosoft.com::79ce415e-4a16-4bc4-8b6d-3fc429b1dced" providerId="AD" clId="Web-{F3435B84-4A02-4796-B4BC-9C56216F5B1B}" dt="2021-03-24T13:41:53.622" v="918" actId="14100"/>
          <ac:spMkLst>
            <pc:docMk/>
            <pc:sldMk cId="3748834260" sldId="295"/>
            <ac:spMk id="3" creationId="{015A09EC-74A0-4348-ADF6-7C61A5DBB5FC}"/>
          </ac:spMkLst>
        </pc:spChg>
        <pc:spChg chg="add del">
          <ac:chgData name="Dorota Żuberek" userId="S::dzuberek@wodnsieradz.onmicrosoft.com::79ce415e-4a16-4bc4-8b6d-3fc429b1dced" providerId="AD" clId="Web-{F3435B84-4A02-4796-B4BC-9C56216F5B1B}" dt="2021-03-24T13:33:48.750" v="904"/>
          <ac:spMkLst>
            <pc:docMk/>
            <pc:sldMk cId="3748834260" sldId="295"/>
            <ac:spMk id="11" creationId="{2BFC186A-5A9F-4A9A-A72D-DFBBE9934418}"/>
          </ac:spMkLst>
        </pc:spChg>
        <pc:spChg chg="add del">
          <ac:chgData name="Dorota Żuberek" userId="S::dzuberek@wodnsieradz.onmicrosoft.com::79ce415e-4a16-4bc4-8b6d-3fc429b1dced" providerId="AD" clId="Web-{F3435B84-4A02-4796-B4BC-9C56216F5B1B}" dt="2021-03-24T13:33:48.750" v="904"/>
          <ac:spMkLst>
            <pc:docMk/>
            <pc:sldMk cId="3748834260" sldId="295"/>
            <ac:spMk id="13" creationId="{E8EE1E2B-262B-4EE5-9AB3-125FAB1A8A40}"/>
          </ac:spMkLst>
        </pc:spChg>
        <pc:spChg chg="add del">
          <ac:chgData name="Dorota Żuberek" userId="S::dzuberek@wodnsieradz.onmicrosoft.com::79ce415e-4a16-4bc4-8b6d-3fc429b1dced" providerId="AD" clId="Web-{F3435B84-4A02-4796-B4BC-9C56216F5B1B}" dt="2021-03-24T13:33:48.750" v="904"/>
          <ac:spMkLst>
            <pc:docMk/>
            <pc:sldMk cId="3748834260" sldId="295"/>
            <ac:spMk id="17" creationId="{2124007E-BA57-41B2-8C6B-5E99927F2247}"/>
          </ac:spMkLst>
        </pc:spChg>
        <pc:spChg chg="add del">
          <ac:chgData name="Dorota Żuberek" userId="S::dzuberek@wodnsieradz.onmicrosoft.com::79ce415e-4a16-4bc4-8b6d-3fc429b1dced" providerId="AD" clId="Web-{F3435B84-4A02-4796-B4BC-9C56216F5B1B}" dt="2021-03-24T13:33:48.750" v="904"/>
          <ac:spMkLst>
            <pc:docMk/>
            <pc:sldMk cId="3748834260" sldId="295"/>
            <ac:spMk id="18" creationId="{255D0BF7-94F4-4437-A2B2-87BAFF86D541}"/>
          </ac:spMkLst>
        </pc:spChg>
        <pc:spChg chg="add del">
          <ac:chgData name="Dorota Żuberek" userId="S::dzuberek@wodnsieradz.onmicrosoft.com::79ce415e-4a16-4bc4-8b6d-3fc429b1dced" providerId="AD" clId="Web-{F3435B84-4A02-4796-B4BC-9C56216F5B1B}" dt="2021-03-24T13:32:56.874" v="902"/>
          <ac:spMkLst>
            <pc:docMk/>
            <pc:sldMk cId="3748834260" sldId="295"/>
            <ac:spMk id="20" creationId="{8DEB9D55-38C8-45B4-BB2D-4FDBBDB08C37}"/>
          </ac:spMkLst>
        </pc:spChg>
        <pc:spChg chg="add del">
          <ac:chgData name="Dorota Żuberek" userId="S::dzuberek@wodnsieradz.onmicrosoft.com::79ce415e-4a16-4bc4-8b6d-3fc429b1dced" providerId="AD" clId="Web-{F3435B84-4A02-4796-B4BC-9C56216F5B1B}" dt="2021-03-24T13:32:56.874" v="902"/>
          <ac:spMkLst>
            <pc:docMk/>
            <pc:sldMk cId="3748834260" sldId="295"/>
            <ac:spMk id="22" creationId="{B40DDA79-7866-468E-A33D-D8341D900EC5}"/>
          </ac:spMkLst>
        </pc:spChg>
        <pc:spChg chg="add del">
          <ac:chgData name="Dorota Żuberek" userId="S::dzuberek@wodnsieradz.onmicrosoft.com::79ce415e-4a16-4bc4-8b6d-3fc429b1dced" providerId="AD" clId="Web-{F3435B84-4A02-4796-B4BC-9C56216F5B1B}" dt="2021-03-24T13:33:48.750" v="904"/>
          <ac:spMkLst>
            <pc:docMk/>
            <pc:sldMk cId="3748834260" sldId="295"/>
            <ac:spMk id="24" creationId="{DE118816-C01D-462E-B0B0-777C21EF604F}"/>
          </ac:spMkLst>
        </pc:spChg>
        <pc:picChg chg="add mod">
          <ac:chgData name="Dorota Żuberek" userId="S::dzuberek@wodnsieradz.onmicrosoft.com::79ce415e-4a16-4bc4-8b6d-3fc429b1dced" providerId="AD" clId="Web-{F3435B84-4A02-4796-B4BC-9C56216F5B1B}" dt="2021-03-24T13:42:00.638" v="919" actId="14100"/>
          <ac:picMkLst>
            <pc:docMk/>
            <pc:sldMk cId="3748834260" sldId="295"/>
            <ac:picMk id="4" creationId="{F8D164A0-8A8D-45AA-9D54-A506EED2DD97}"/>
          </ac:picMkLst>
        </pc:picChg>
        <pc:cxnChg chg="add del">
          <ac:chgData name="Dorota Żuberek" userId="S::dzuberek@wodnsieradz.onmicrosoft.com::79ce415e-4a16-4bc4-8b6d-3fc429b1dced" providerId="AD" clId="Web-{F3435B84-4A02-4796-B4BC-9C56216F5B1B}" dt="2021-03-24T13:33:48.750" v="904"/>
          <ac:cxnSpMkLst>
            <pc:docMk/>
            <pc:sldMk cId="3748834260" sldId="295"/>
            <ac:cxnSpMk id="15" creationId="{862CADB7-E9BE-4376-8036-0D21CBDC96A7}"/>
          </ac:cxnSpMkLst>
        </pc:cxnChg>
      </pc:sldChg>
      <pc:sldChg chg="add del replId">
        <pc:chgData name="Dorota Żuberek" userId="S::dzuberek@wodnsieradz.onmicrosoft.com::79ce415e-4a16-4bc4-8b6d-3fc429b1dced" providerId="AD" clId="Web-{F3435B84-4A02-4796-B4BC-9C56216F5B1B}" dt="2021-03-24T14:02:30.421" v="986"/>
        <pc:sldMkLst>
          <pc:docMk/>
          <pc:sldMk cId="1187829381" sldId="296"/>
        </pc:sldMkLst>
      </pc:sldChg>
      <pc:sldChg chg="modSp add replId">
        <pc:chgData name="Dorota Żuberek" userId="S::dzuberek@wodnsieradz.onmicrosoft.com::79ce415e-4a16-4bc4-8b6d-3fc429b1dced" providerId="AD" clId="Web-{F3435B84-4A02-4796-B4BC-9C56216F5B1B}" dt="2021-03-24T14:03:06.921" v="988" actId="20577"/>
        <pc:sldMkLst>
          <pc:docMk/>
          <pc:sldMk cId="975334057" sldId="297"/>
        </pc:sldMkLst>
        <pc:spChg chg="mod">
          <ac:chgData name="Dorota Żuberek" userId="S::dzuberek@wodnsieradz.onmicrosoft.com::79ce415e-4a16-4bc4-8b6d-3fc429b1dced" providerId="AD" clId="Web-{F3435B84-4A02-4796-B4BC-9C56216F5B1B}" dt="2021-03-24T14:03:06.921" v="988" actId="20577"/>
          <ac:spMkLst>
            <pc:docMk/>
            <pc:sldMk cId="975334057" sldId="297"/>
            <ac:spMk id="3" creationId="{240C3B46-8914-481C-B365-B0526489755C}"/>
          </ac:spMkLst>
        </pc:spChg>
      </pc:sldChg>
      <pc:sldChg chg="modSp add">
        <pc:chgData name="Dorota Żuberek" userId="S::dzuberek@wodnsieradz.onmicrosoft.com::79ce415e-4a16-4bc4-8b6d-3fc429b1dced" providerId="AD" clId="Web-{F3435B84-4A02-4796-B4BC-9C56216F5B1B}" dt="2021-03-24T14:05:16.347" v="1044" actId="20577"/>
        <pc:sldMkLst>
          <pc:docMk/>
          <pc:sldMk cId="51423106" sldId="298"/>
        </pc:sldMkLst>
        <pc:spChg chg="mod">
          <ac:chgData name="Dorota Żuberek" userId="S::dzuberek@wodnsieradz.onmicrosoft.com::79ce415e-4a16-4bc4-8b6d-3fc429b1dced" providerId="AD" clId="Web-{F3435B84-4A02-4796-B4BC-9C56216F5B1B}" dt="2021-03-24T14:03:49.048" v="1036" actId="20577"/>
          <ac:spMkLst>
            <pc:docMk/>
            <pc:sldMk cId="51423106" sldId="298"/>
            <ac:spMk id="2" creationId="{E0C9AD9D-EBDE-4CCA-9659-454510B74511}"/>
          </ac:spMkLst>
        </pc:spChg>
        <pc:spChg chg="mod">
          <ac:chgData name="Dorota Żuberek" userId="S::dzuberek@wodnsieradz.onmicrosoft.com::79ce415e-4a16-4bc4-8b6d-3fc429b1dced" providerId="AD" clId="Web-{F3435B84-4A02-4796-B4BC-9C56216F5B1B}" dt="2021-03-24T14:05:16.347" v="1044" actId="20577"/>
          <ac:spMkLst>
            <pc:docMk/>
            <pc:sldMk cId="51423106" sldId="298"/>
            <ac:spMk id="3" creationId="{240C3B46-8914-481C-B365-B0526489755C}"/>
          </ac:spMkLst>
        </pc:spChg>
      </pc:sldChg>
      <pc:sldChg chg="addSp delSp modSp new mod setBg setClrOvrMap">
        <pc:chgData name="Dorota Żuberek" userId="S::dzuberek@wodnsieradz.onmicrosoft.com::79ce415e-4a16-4bc4-8b6d-3fc429b1dced" providerId="AD" clId="Web-{F3435B84-4A02-4796-B4BC-9C56216F5B1B}" dt="2021-03-24T14:12:36.124" v="1175"/>
        <pc:sldMkLst>
          <pc:docMk/>
          <pc:sldMk cId="2129570215" sldId="299"/>
        </pc:sldMkLst>
        <pc:spChg chg="mod">
          <ac:chgData name="Dorota Żuberek" userId="S::dzuberek@wodnsieradz.onmicrosoft.com::79ce415e-4a16-4bc4-8b6d-3fc429b1dced" providerId="AD" clId="Web-{F3435B84-4A02-4796-B4BC-9C56216F5B1B}" dt="2021-03-24T14:12:36.124" v="1175"/>
          <ac:spMkLst>
            <pc:docMk/>
            <pc:sldMk cId="2129570215" sldId="299"/>
            <ac:spMk id="2" creationId="{68C70D81-BF23-42DF-BECD-9DE1215E47CB}"/>
          </ac:spMkLst>
        </pc:spChg>
        <pc:spChg chg="mod">
          <ac:chgData name="Dorota Żuberek" userId="S::dzuberek@wodnsieradz.onmicrosoft.com::79ce415e-4a16-4bc4-8b6d-3fc429b1dced" providerId="AD" clId="Web-{F3435B84-4A02-4796-B4BC-9C56216F5B1B}" dt="2021-03-24T14:12:36.124" v="1175"/>
          <ac:spMkLst>
            <pc:docMk/>
            <pc:sldMk cId="2129570215" sldId="299"/>
            <ac:spMk id="3" creationId="{F3B03BC3-1A86-4968-88A7-0A1190F92E18}"/>
          </ac:spMkLst>
        </pc:spChg>
        <pc:spChg chg="add del">
          <ac:chgData name="Dorota Żuberek" userId="S::dzuberek@wodnsieradz.onmicrosoft.com::79ce415e-4a16-4bc4-8b6d-3fc429b1dced" providerId="AD" clId="Web-{F3435B84-4A02-4796-B4BC-9C56216F5B1B}" dt="2021-03-24T14:10:38.230" v="1169"/>
          <ac:spMkLst>
            <pc:docMk/>
            <pc:sldMk cId="2129570215" sldId="299"/>
            <ac:spMk id="5" creationId="{2124007E-BA57-41B2-8C6B-5E99927F2247}"/>
          </ac:spMkLst>
        </pc:spChg>
        <pc:spChg chg="add del">
          <ac:chgData name="Dorota Żuberek" userId="S::dzuberek@wodnsieradz.onmicrosoft.com::79ce415e-4a16-4bc4-8b6d-3fc429b1dced" providerId="AD" clId="Web-{F3435B84-4A02-4796-B4BC-9C56216F5B1B}" dt="2021-03-24T14:10:38.230" v="1169"/>
          <ac:spMkLst>
            <pc:docMk/>
            <pc:sldMk cId="2129570215" sldId="299"/>
            <ac:spMk id="6" creationId="{255D0BF7-94F4-4437-A2B2-87BAFF86D541}"/>
          </ac:spMkLst>
        </pc:spChg>
        <pc:spChg chg="add del">
          <ac:chgData name="Dorota Żuberek" userId="S::dzuberek@wodnsieradz.onmicrosoft.com::79ce415e-4a16-4bc4-8b6d-3fc429b1dced" providerId="AD" clId="Web-{F3435B84-4A02-4796-B4BC-9C56216F5B1B}" dt="2021-03-24T14:11:09.325" v="1171"/>
          <ac:spMkLst>
            <pc:docMk/>
            <pc:sldMk cId="2129570215" sldId="299"/>
            <ac:spMk id="7" creationId="{69652D62-ECFB-408E-ABE6-155A644F433D}"/>
          </ac:spMkLst>
        </pc:spChg>
        <pc:spChg chg="add del">
          <ac:chgData name="Dorota Żuberek" userId="S::dzuberek@wodnsieradz.onmicrosoft.com::79ce415e-4a16-4bc4-8b6d-3fc429b1dced" providerId="AD" clId="Web-{F3435B84-4A02-4796-B4BC-9C56216F5B1B}" dt="2021-03-24T14:10:13.308" v="1167"/>
          <ac:spMkLst>
            <pc:docMk/>
            <pc:sldMk cId="2129570215" sldId="299"/>
            <ac:spMk id="8" creationId="{56B051A4-96A7-4A11-9DAD-063A9C577F83}"/>
          </ac:spMkLst>
        </pc:spChg>
        <pc:spChg chg="add del">
          <ac:chgData name="Dorota Żuberek" userId="S::dzuberek@wodnsieradz.onmicrosoft.com::79ce415e-4a16-4bc4-8b6d-3fc429b1dced" providerId="AD" clId="Web-{F3435B84-4A02-4796-B4BC-9C56216F5B1B}" dt="2021-03-24T14:11:09.325" v="1171"/>
          <ac:spMkLst>
            <pc:docMk/>
            <pc:sldMk cId="2129570215" sldId="299"/>
            <ac:spMk id="9" creationId="{C1FEA985-924B-4044-8778-32D1E7164C01}"/>
          </ac:spMkLst>
        </pc:spChg>
        <pc:spChg chg="add del">
          <ac:chgData name="Dorota Żuberek" userId="S::dzuberek@wodnsieradz.onmicrosoft.com::79ce415e-4a16-4bc4-8b6d-3fc429b1dced" providerId="AD" clId="Web-{F3435B84-4A02-4796-B4BC-9C56216F5B1B}" dt="2021-03-24T14:10:13.308" v="1167"/>
          <ac:spMkLst>
            <pc:docMk/>
            <pc:sldMk cId="2129570215" sldId="299"/>
            <ac:spMk id="10" creationId="{45B67B9C-9B45-4084-9BB5-187071EE9A61}"/>
          </ac:spMkLst>
        </pc:spChg>
        <pc:spChg chg="add del">
          <ac:chgData name="Dorota Żuberek" userId="S::dzuberek@wodnsieradz.onmicrosoft.com::79ce415e-4a16-4bc4-8b6d-3fc429b1dced" providerId="AD" clId="Web-{F3435B84-4A02-4796-B4BC-9C56216F5B1B}" dt="2021-03-24T14:10:38.230" v="1169"/>
          <ac:spMkLst>
            <pc:docMk/>
            <pc:sldMk cId="2129570215" sldId="299"/>
            <ac:spMk id="12" creationId="{DE118816-C01D-462E-B0B0-777C21EF604F}"/>
          </ac:spMkLst>
        </pc:spChg>
        <pc:spChg chg="add del">
          <ac:chgData name="Dorota Żuberek" userId="S::dzuberek@wodnsieradz.onmicrosoft.com::79ce415e-4a16-4bc4-8b6d-3fc429b1dced" providerId="AD" clId="Web-{F3435B84-4A02-4796-B4BC-9C56216F5B1B}" dt="2021-03-24T14:12:36.124" v="1175"/>
          <ac:spMkLst>
            <pc:docMk/>
            <pc:sldMk cId="2129570215" sldId="299"/>
            <ac:spMk id="13" creationId="{4AF66284-D84D-4DA6-B4CD-DE99CE708A81}"/>
          </ac:spMkLst>
        </pc:spChg>
        <pc:spChg chg="add del">
          <ac:chgData name="Dorota Żuberek" userId="S::dzuberek@wodnsieradz.onmicrosoft.com::79ce415e-4a16-4bc4-8b6d-3fc429b1dced" providerId="AD" clId="Web-{F3435B84-4A02-4796-B4BC-9C56216F5B1B}" dt="2021-03-24T14:12:36.124" v="1175"/>
          <ac:spMkLst>
            <pc:docMk/>
            <pc:sldMk cId="2129570215" sldId="299"/>
            <ac:spMk id="14" creationId="{D7342DFD-5FF3-4D14-B946-EE46F4D4F6A9}"/>
          </ac:spMkLst>
        </pc:spChg>
        <pc:spChg chg="add del">
          <ac:chgData name="Dorota Żuberek" userId="S::dzuberek@wodnsieradz.onmicrosoft.com::79ce415e-4a16-4bc4-8b6d-3fc429b1dced" providerId="AD" clId="Web-{F3435B84-4A02-4796-B4BC-9C56216F5B1B}" dt="2021-03-24T14:12:36.124" v="1175"/>
          <ac:spMkLst>
            <pc:docMk/>
            <pc:sldMk cId="2129570215" sldId="299"/>
            <ac:spMk id="19" creationId="{5A338357-1A6A-4C1E-A6D6-1DCDE6DF4208}"/>
          </ac:spMkLst>
        </pc:spChg>
        <pc:spChg chg="add del">
          <ac:chgData name="Dorota Żuberek" userId="S::dzuberek@wodnsieradz.onmicrosoft.com::79ce415e-4a16-4bc4-8b6d-3fc429b1dced" providerId="AD" clId="Web-{F3435B84-4A02-4796-B4BC-9C56216F5B1B}" dt="2021-03-24T14:12:36.124" v="1175"/>
          <ac:spMkLst>
            <pc:docMk/>
            <pc:sldMk cId="2129570215" sldId="299"/>
            <ac:spMk id="21" creationId="{E1F51140-4156-423C-9638-1223606FBA11}"/>
          </ac:spMkLst>
        </pc:spChg>
        <pc:cxnChg chg="add del">
          <ac:chgData name="Dorota Żuberek" userId="S::dzuberek@wodnsieradz.onmicrosoft.com::79ce415e-4a16-4bc4-8b6d-3fc429b1dced" providerId="AD" clId="Web-{F3435B84-4A02-4796-B4BC-9C56216F5B1B}" dt="2021-03-24T14:11:09.325" v="1171"/>
          <ac:cxnSpMkLst>
            <pc:docMk/>
            <pc:sldMk cId="2129570215" sldId="299"/>
            <ac:cxnSpMk id="11" creationId="{96C7F9CB-BCC3-4648-8DEF-07B0887D87D6}"/>
          </ac:cxnSpMkLst>
        </pc:cxnChg>
        <pc:cxnChg chg="add del">
          <ac:chgData name="Dorota Żuberek" userId="S::dzuberek@wodnsieradz.onmicrosoft.com::79ce415e-4a16-4bc4-8b6d-3fc429b1dced" providerId="AD" clId="Web-{F3435B84-4A02-4796-B4BC-9C56216F5B1B}" dt="2021-03-24T14:12:36.124" v="1175"/>
          <ac:cxnSpMkLst>
            <pc:docMk/>
            <pc:sldMk cId="2129570215" sldId="299"/>
            <ac:cxnSpMk id="23" creationId="{2DAA738B-EDF5-4694-B25A-3488245BC87C}"/>
          </ac:cxnSpMkLst>
        </pc:cxnChg>
      </pc:sldChg>
      <pc:sldChg chg="add replId">
        <pc:chgData name="Dorota Żuberek" userId="S::dzuberek@wodnsieradz.onmicrosoft.com::79ce415e-4a16-4bc4-8b6d-3fc429b1dced" providerId="AD" clId="Web-{F3435B84-4A02-4796-B4BC-9C56216F5B1B}" dt="2021-03-24T14:15:32.332" v="1176"/>
        <pc:sldMkLst>
          <pc:docMk/>
          <pc:sldMk cId="3221379442" sldId="300"/>
        </pc:sldMkLst>
      </pc:sldChg>
    </pc:docChg>
  </pc:docChgLst>
  <pc:docChgLst>
    <pc:chgData name="Dorota Żuberek" userId="S::dzuberek@wodnsieradz.onmicrosoft.com::79ce415e-4a16-4bc4-8b6d-3fc429b1dced" providerId="AD" clId="Web-{AA42A1D9-9E0B-47C3-8704-2E74006CA11E}"/>
    <pc:docChg chg="addSld modSld">
      <pc:chgData name="Dorota Żuberek" userId="S::dzuberek@wodnsieradz.onmicrosoft.com::79ce415e-4a16-4bc4-8b6d-3fc429b1dced" providerId="AD" clId="Web-{AA42A1D9-9E0B-47C3-8704-2E74006CA11E}" dt="2021-03-24T07:43:32.946" v="85" actId="20577"/>
      <pc:docMkLst>
        <pc:docMk/>
      </pc:docMkLst>
      <pc:sldChg chg="addSp delSp modSp mod setBg">
        <pc:chgData name="Dorota Żuberek" userId="S::dzuberek@wodnsieradz.onmicrosoft.com::79ce415e-4a16-4bc4-8b6d-3fc429b1dced" providerId="AD" clId="Web-{AA42A1D9-9E0B-47C3-8704-2E74006CA11E}" dt="2021-03-24T07:40:26.256" v="41"/>
        <pc:sldMkLst>
          <pc:docMk/>
          <pc:sldMk cId="1689746055" sldId="259"/>
        </pc:sldMkLst>
        <pc:spChg chg="mod">
          <ac:chgData name="Dorota Żuberek" userId="S::dzuberek@wodnsieradz.onmicrosoft.com::79ce415e-4a16-4bc4-8b6d-3fc429b1dced" providerId="AD" clId="Web-{AA42A1D9-9E0B-47C3-8704-2E74006CA11E}" dt="2021-03-24T07:40:26.256" v="41"/>
          <ac:spMkLst>
            <pc:docMk/>
            <pc:sldMk cId="1689746055" sldId="259"/>
            <ac:spMk id="2" creationId="{718D2BB0-023D-4383-BC5D-1491B3B3E8E3}"/>
          </ac:spMkLst>
        </pc:spChg>
        <pc:spChg chg="add del">
          <ac:chgData name="Dorota Żuberek" userId="S::dzuberek@wodnsieradz.onmicrosoft.com::79ce415e-4a16-4bc4-8b6d-3fc429b1dced" providerId="AD" clId="Web-{AA42A1D9-9E0B-47C3-8704-2E74006CA11E}" dt="2021-03-24T07:40:26.256" v="41"/>
          <ac:spMkLst>
            <pc:docMk/>
            <pc:sldMk cId="1689746055" sldId="259"/>
            <ac:spMk id="27" creationId="{37D54B6C-87D0-4C03-8335-3955179D2B5B}"/>
          </ac:spMkLst>
        </pc:spChg>
        <pc:graphicFrameChg chg="mod modGraphic">
          <ac:chgData name="Dorota Żuberek" userId="S::dzuberek@wodnsieradz.onmicrosoft.com::79ce415e-4a16-4bc4-8b6d-3fc429b1dced" providerId="AD" clId="Web-{AA42A1D9-9E0B-47C3-8704-2E74006CA11E}" dt="2021-03-24T07:40:26.256" v="41"/>
          <ac:graphicFrameMkLst>
            <pc:docMk/>
            <pc:sldMk cId="1689746055" sldId="259"/>
            <ac:graphicFrameMk id="5" creationId="{C1A171DB-6672-4AF1-9DD3-E98F45B96A11}"/>
          </ac:graphicFrameMkLst>
        </pc:graphicFrameChg>
        <pc:picChg chg="mod">
          <ac:chgData name="Dorota Żuberek" userId="S::dzuberek@wodnsieradz.onmicrosoft.com::79ce415e-4a16-4bc4-8b6d-3fc429b1dced" providerId="AD" clId="Web-{AA42A1D9-9E0B-47C3-8704-2E74006CA11E}" dt="2021-03-24T07:40:26.256" v="41"/>
          <ac:picMkLst>
            <pc:docMk/>
            <pc:sldMk cId="1689746055" sldId="259"/>
            <ac:picMk id="12" creationId="{EA57E0E1-654E-44A7-88F7-C682E013977D}"/>
          </ac:picMkLst>
        </pc:picChg>
      </pc:sldChg>
      <pc:sldChg chg="modSp">
        <pc:chgData name="Dorota Żuberek" userId="S::dzuberek@wodnsieradz.onmicrosoft.com::79ce415e-4a16-4bc4-8b6d-3fc429b1dced" providerId="AD" clId="Web-{AA42A1D9-9E0B-47C3-8704-2E74006CA11E}" dt="2021-03-24T07:43:32.946" v="85" actId="20577"/>
        <pc:sldMkLst>
          <pc:docMk/>
          <pc:sldMk cId="3881102463" sldId="279"/>
        </pc:sldMkLst>
        <pc:graphicFrameChg chg="modGraphic">
          <ac:chgData name="Dorota Żuberek" userId="S::dzuberek@wodnsieradz.onmicrosoft.com::79ce415e-4a16-4bc4-8b6d-3fc429b1dced" providerId="AD" clId="Web-{AA42A1D9-9E0B-47C3-8704-2E74006CA11E}" dt="2021-03-24T07:43:32.946" v="85" actId="20577"/>
          <ac:graphicFrameMkLst>
            <pc:docMk/>
            <pc:sldMk cId="3881102463" sldId="279"/>
            <ac:graphicFrameMk id="17" creationId="{77D24C65-3F49-4B5B-8A00-AB0993EFD56B}"/>
          </ac:graphicFrameMkLst>
        </pc:graphicFrameChg>
      </pc:sldChg>
      <pc:sldChg chg="modSp new">
        <pc:chgData name="Dorota Żuberek" userId="S::dzuberek@wodnsieradz.onmicrosoft.com::79ce415e-4a16-4bc4-8b6d-3fc429b1dced" providerId="AD" clId="Web-{AA42A1D9-9E0B-47C3-8704-2E74006CA11E}" dt="2021-03-24T07:37:35.207" v="19" actId="20577"/>
        <pc:sldMkLst>
          <pc:docMk/>
          <pc:sldMk cId="2154692904" sldId="281"/>
        </pc:sldMkLst>
        <pc:spChg chg="mod">
          <ac:chgData name="Dorota Żuberek" userId="S::dzuberek@wodnsieradz.onmicrosoft.com::79ce415e-4a16-4bc4-8b6d-3fc429b1dced" providerId="AD" clId="Web-{AA42A1D9-9E0B-47C3-8704-2E74006CA11E}" dt="2021-03-24T07:37:35.207" v="19" actId="20577"/>
          <ac:spMkLst>
            <pc:docMk/>
            <pc:sldMk cId="2154692904" sldId="281"/>
            <ac:spMk id="3" creationId="{3DBCF84B-E15B-4C8A-98AD-2BAD98E0C50A}"/>
          </ac:spMkLst>
        </pc:spChg>
      </pc:sldChg>
    </pc:docChg>
  </pc:docChgLst>
  <pc:docChgLst>
    <pc:chgData name="Dorota Żuberek" userId="S::dzuberek@wodnsieradz.onmicrosoft.com::79ce415e-4a16-4bc4-8b6d-3fc429b1dced" providerId="AD" clId="Web-{2C86F661-185F-4F6D-8940-BB6969DA82ED}"/>
    <pc:docChg chg="addSld modSld">
      <pc:chgData name="Dorota Żuberek" userId="S::dzuberek@wodnsieradz.onmicrosoft.com::79ce415e-4a16-4bc4-8b6d-3fc429b1dced" providerId="AD" clId="Web-{2C86F661-185F-4F6D-8940-BB6969DA82ED}" dt="2021-03-23T00:37:20.808" v="91" actId="1076"/>
      <pc:docMkLst>
        <pc:docMk/>
      </pc:docMkLst>
      <pc:sldChg chg="modSp">
        <pc:chgData name="Dorota Żuberek" userId="S::dzuberek@wodnsieradz.onmicrosoft.com::79ce415e-4a16-4bc4-8b6d-3fc429b1dced" providerId="AD" clId="Web-{2C86F661-185F-4F6D-8940-BB6969DA82ED}" dt="2021-03-23T00:32:20.346" v="10" actId="14100"/>
        <pc:sldMkLst>
          <pc:docMk/>
          <pc:sldMk cId="3068465526" sldId="260"/>
        </pc:sldMkLst>
        <pc:spChg chg="mod">
          <ac:chgData name="Dorota Żuberek" userId="S::dzuberek@wodnsieradz.onmicrosoft.com::79ce415e-4a16-4bc4-8b6d-3fc429b1dced" providerId="AD" clId="Web-{2C86F661-185F-4F6D-8940-BB6969DA82ED}" dt="2021-03-23T00:32:20.346" v="10" actId="14100"/>
          <ac:spMkLst>
            <pc:docMk/>
            <pc:sldMk cId="3068465526" sldId="260"/>
            <ac:spMk id="2" creationId="{8EA2EE1D-8FB0-4DDA-9A0F-6F233DB22F1E}"/>
          </ac:spMkLst>
        </pc:spChg>
        <pc:spChg chg="mod">
          <ac:chgData name="Dorota Żuberek" userId="S::dzuberek@wodnsieradz.onmicrosoft.com::79ce415e-4a16-4bc4-8b6d-3fc429b1dced" providerId="AD" clId="Web-{2C86F661-185F-4F6D-8940-BB6969DA82ED}" dt="2021-03-23T00:31:06.469" v="8" actId="20577"/>
          <ac:spMkLst>
            <pc:docMk/>
            <pc:sldMk cId="3068465526" sldId="260"/>
            <ac:spMk id="3" creationId="{8EF2C9F2-6DAA-432B-BF53-8060E4389AFF}"/>
          </ac:spMkLst>
        </pc:spChg>
      </pc:sldChg>
      <pc:sldChg chg="modSp add replId">
        <pc:chgData name="Dorota Żuberek" userId="S::dzuberek@wodnsieradz.onmicrosoft.com::79ce415e-4a16-4bc4-8b6d-3fc429b1dced" providerId="AD" clId="Web-{2C86F661-185F-4F6D-8940-BB6969DA82ED}" dt="2021-03-23T00:37:20.808" v="91" actId="1076"/>
        <pc:sldMkLst>
          <pc:docMk/>
          <pc:sldMk cId="1390616613" sldId="262"/>
        </pc:sldMkLst>
        <pc:spChg chg="mod">
          <ac:chgData name="Dorota Żuberek" userId="S::dzuberek@wodnsieradz.onmicrosoft.com::79ce415e-4a16-4bc4-8b6d-3fc429b1dced" providerId="AD" clId="Web-{2C86F661-185F-4F6D-8940-BB6969DA82ED}" dt="2021-03-23T00:34:16.208" v="65" actId="20577"/>
          <ac:spMkLst>
            <pc:docMk/>
            <pc:sldMk cId="1390616613" sldId="262"/>
            <ac:spMk id="2" creationId="{8EA2EE1D-8FB0-4DDA-9A0F-6F233DB22F1E}"/>
          </ac:spMkLst>
        </pc:spChg>
        <pc:spChg chg="mod">
          <ac:chgData name="Dorota Żuberek" userId="S::dzuberek@wodnsieradz.onmicrosoft.com::79ce415e-4a16-4bc4-8b6d-3fc429b1dced" providerId="AD" clId="Web-{2C86F661-185F-4F6D-8940-BB6969DA82ED}" dt="2021-03-23T00:37:20.808" v="91" actId="1076"/>
          <ac:spMkLst>
            <pc:docMk/>
            <pc:sldMk cId="1390616613" sldId="262"/>
            <ac:spMk id="3" creationId="{8EF2C9F2-6DAA-432B-BF53-8060E4389AFF}"/>
          </ac:spMkLst>
        </pc:spChg>
      </pc:sldChg>
      <pc:sldChg chg="add replId">
        <pc:chgData name="Dorota Żuberek" userId="S::dzuberek@wodnsieradz.onmicrosoft.com::79ce415e-4a16-4bc4-8b6d-3fc429b1dced" providerId="AD" clId="Web-{2C86F661-185F-4F6D-8940-BB6969DA82ED}" dt="2021-03-23T00:32:32.253" v="11"/>
        <pc:sldMkLst>
          <pc:docMk/>
          <pc:sldMk cId="2697017853" sldId="263"/>
        </pc:sldMkLst>
      </pc:sldChg>
    </pc:docChg>
  </pc:docChgLst>
  <pc:docChgLst>
    <pc:chgData name="Dorota Żuberek" userId="S::dzuberek@wodnsieradz.onmicrosoft.com::79ce415e-4a16-4bc4-8b6d-3fc429b1dced" providerId="AD" clId="Web-{CECED9B9-90C0-448F-B4E6-645AD862255F}"/>
    <pc:docChg chg="addSld delSld modSld">
      <pc:chgData name="Dorota Żuberek" userId="S::dzuberek@wodnsieradz.onmicrosoft.com::79ce415e-4a16-4bc4-8b6d-3fc429b1dced" providerId="AD" clId="Web-{CECED9B9-90C0-448F-B4E6-645AD862255F}" dt="2021-03-23T21:22:53.430" v="335" actId="20577"/>
      <pc:docMkLst>
        <pc:docMk/>
      </pc:docMkLst>
      <pc:sldChg chg="addSp delSp modSp">
        <pc:chgData name="Dorota Żuberek" userId="S::dzuberek@wodnsieradz.onmicrosoft.com::79ce415e-4a16-4bc4-8b6d-3fc429b1dced" providerId="AD" clId="Web-{CECED9B9-90C0-448F-B4E6-645AD862255F}" dt="2021-03-23T20:33:28.725" v="38"/>
        <pc:sldMkLst>
          <pc:docMk/>
          <pc:sldMk cId="650317164" sldId="256"/>
        </pc:sldMkLst>
        <pc:spChg chg="mod">
          <ac:chgData name="Dorota Żuberek" userId="S::dzuberek@wodnsieradz.onmicrosoft.com::79ce415e-4a16-4bc4-8b6d-3fc429b1dced" providerId="AD" clId="Web-{CECED9B9-90C0-448F-B4E6-645AD862255F}" dt="2021-03-23T20:33:28.725" v="38"/>
          <ac:spMkLst>
            <pc:docMk/>
            <pc:sldMk cId="650317164" sldId="256"/>
            <ac:spMk id="2" creationId="{00000000-0000-0000-0000-000000000000}"/>
          </ac:spMkLst>
        </pc:spChg>
        <pc:spChg chg="mod">
          <ac:chgData name="Dorota Żuberek" userId="S::dzuberek@wodnsieradz.onmicrosoft.com::79ce415e-4a16-4bc4-8b6d-3fc429b1dced" providerId="AD" clId="Web-{CECED9B9-90C0-448F-B4E6-645AD862255F}" dt="2021-03-23T20:33:28.725" v="38"/>
          <ac:spMkLst>
            <pc:docMk/>
            <pc:sldMk cId="650317164" sldId="256"/>
            <ac:spMk id="3" creationId="{00000000-0000-0000-0000-000000000000}"/>
          </ac:spMkLst>
        </pc:spChg>
        <pc:spChg chg="add del">
          <ac:chgData name="Dorota Żuberek" userId="S::dzuberek@wodnsieradz.onmicrosoft.com::79ce415e-4a16-4bc4-8b6d-3fc429b1dced" providerId="AD" clId="Web-{CECED9B9-90C0-448F-B4E6-645AD862255F}" dt="2021-03-23T20:33:28.725" v="38"/>
          <ac:spMkLst>
            <pc:docMk/>
            <pc:sldMk cId="650317164" sldId="256"/>
            <ac:spMk id="58" creationId="{D221F0D2-C3E4-45CA-9D1A-6440363925A7}"/>
          </ac:spMkLst>
        </pc:spChg>
        <pc:spChg chg="add del">
          <ac:chgData name="Dorota Żuberek" userId="S::dzuberek@wodnsieradz.onmicrosoft.com::79ce415e-4a16-4bc4-8b6d-3fc429b1dced" providerId="AD" clId="Web-{CECED9B9-90C0-448F-B4E6-645AD862255F}" dt="2021-03-23T20:33:28.725" v="38"/>
          <ac:spMkLst>
            <pc:docMk/>
            <pc:sldMk cId="650317164" sldId="256"/>
            <ac:spMk id="63" creationId="{D30579BA-22EC-41CB-82B7-65D5DFCA603C}"/>
          </ac:spMkLst>
        </pc:spChg>
        <pc:spChg chg="add del">
          <ac:chgData name="Dorota Żuberek" userId="S::dzuberek@wodnsieradz.onmicrosoft.com::79ce415e-4a16-4bc4-8b6d-3fc429b1dced" providerId="AD" clId="Web-{CECED9B9-90C0-448F-B4E6-645AD862255F}" dt="2021-03-23T20:33:28.725" v="38"/>
          <ac:spMkLst>
            <pc:docMk/>
            <pc:sldMk cId="650317164" sldId="256"/>
            <ac:spMk id="65" creationId="{FE469E50-3893-4ED6-92BA-2985C32B0CA6}"/>
          </ac:spMkLst>
        </pc:spChg>
        <pc:picChg chg="mod ord">
          <ac:chgData name="Dorota Żuberek" userId="S::dzuberek@wodnsieradz.onmicrosoft.com::79ce415e-4a16-4bc4-8b6d-3fc429b1dced" providerId="AD" clId="Web-{CECED9B9-90C0-448F-B4E6-645AD862255F}" dt="2021-03-23T20:33:28.725" v="38"/>
          <ac:picMkLst>
            <pc:docMk/>
            <pc:sldMk cId="650317164" sldId="256"/>
            <ac:picMk id="57" creationId="{53B5E919-1A3A-44E1-8E29-DA9ACC65C2CA}"/>
          </ac:picMkLst>
        </pc:picChg>
      </pc:sldChg>
      <pc:sldChg chg="del">
        <pc:chgData name="Dorota Żuberek" userId="S::dzuberek@wodnsieradz.onmicrosoft.com::79ce415e-4a16-4bc4-8b6d-3fc429b1dced" providerId="AD" clId="Web-{CECED9B9-90C0-448F-B4E6-645AD862255F}" dt="2021-03-23T20:50:23.403" v="119"/>
        <pc:sldMkLst>
          <pc:docMk/>
          <pc:sldMk cId="2813288682" sldId="257"/>
        </pc:sldMkLst>
      </pc:sldChg>
      <pc:sldChg chg="del">
        <pc:chgData name="Dorota Żuberek" userId="S::dzuberek@wodnsieradz.onmicrosoft.com::79ce415e-4a16-4bc4-8b6d-3fc429b1dced" providerId="AD" clId="Web-{CECED9B9-90C0-448F-B4E6-645AD862255F}" dt="2021-03-23T20:45:02.897" v="115"/>
        <pc:sldMkLst>
          <pc:docMk/>
          <pc:sldMk cId="3586213330" sldId="258"/>
        </pc:sldMkLst>
      </pc:sldChg>
      <pc:sldChg chg="del">
        <pc:chgData name="Dorota Żuberek" userId="S::dzuberek@wodnsieradz.onmicrosoft.com::79ce415e-4a16-4bc4-8b6d-3fc429b1dced" providerId="AD" clId="Web-{CECED9B9-90C0-448F-B4E6-645AD862255F}" dt="2021-03-23T21:07:49.033" v="295"/>
        <pc:sldMkLst>
          <pc:docMk/>
          <pc:sldMk cId="1390616613" sldId="262"/>
        </pc:sldMkLst>
      </pc:sldChg>
      <pc:sldChg chg="modSp">
        <pc:chgData name="Dorota Żuberek" userId="S::dzuberek@wodnsieradz.onmicrosoft.com::79ce415e-4a16-4bc4-8b6d-3fc429b1dced" providerId="AD" clId="Web-{CECED9B9-90C0-448F-B4E6-645AD862255F}" dt="2021-03-23T20:08:21.728" v="35" actId="14100"/>
        <pc:sldMkLst>
          <pc:docMk/>
          <pc:sldMk cId="2697017853" sldId="263"/>
        </pc:sldMkLst>
        <pc:spChg chg="mod">
          <ac:chgData name="Dorota Żuberek" userId="S::dzuberek@wodnsieradz.onmicrosoft.com::79ce415e-4a16-4bc4-8b6d-3fc429b1dced" providerId="AD" clId="Web-{CECED9B9-90C0-448F-B4E6-645AD862255F}" dt="2021-03-23T20:08:21.728" v="35" actId="14100"/>
          <ac:spMkLst>
            <pc:docMk/>
            <pc:sldMk cId="2697017853" sldId="263"/>
            <ac:spMk id="2" creationId="{8EA2EE1D-8FB0-4DDA-9A0F-6F233DB22F1E}"/>
          </ac:spMkLst>
        </pc:spChg>
        <pc:spChg chg="mod">
          <ac:chgData name="Dorota Żuberek" userId="S::dzuberek@wodnsieradz.onmicrosoft.com::79ce415e-4a16-4bc4-8b6d-3fc429b1dced" providerId="AD" clId="Web-{CECED9B9-90C0-448F-B4E6-645AD862255F}" dt="2021-03-23T20:08:06.759" v="34" actId="20577"/>
          <ac:spMkLst>
            <pc:docMk/>
            <pc:sldMk cId="2697017853" sldId="263"/>
            <ac:spMk id="3" creationId="{8EF2C9F2-6DAA-432B-BF53-8060E4389AFF}"/>
          </ac:spMkLst>
        </pc:spChg>
      </pc:sldChg>
      <pc:sldChg chg="new del">
        <pc:chgData name="Dorota Żuberek" userId="S::dzuberek@wodnsieradz.onmicrosoft.com::79ce415e-4a16-4bc4-8b6d-3fc429b1dced" providerId="AD" clId="Web-{CECED9B9-90C0-448F-B4E6-645AD862255F}" dt="2021-03-23T20:42:49.488" v="113"/>
        <pc:sldMkLst>
          <pc:docMk/>
          <pc:sldMk cId="784490600" sldId="264"/>
        </pc:sldMkLst>
      </pc:sldChg>
      <pc:sldChg chg="addSp delSp modSp new del mod setBg setClrOvrMap">
        <pc:chgData name="Dorota Żuberek" userId="S::dzuberek@wodnsieradz.onmicrosoft.com::79ce415e-4a16-4bc4-8b6d-3fc429b1dced" providerId="AD" clId="Web-{CECED9B9-90C0-448F-B4E6-645AD862255F}" dt="2021-03-23T20:42:38.566" v="112"/>
        <pc:sldMkLst>
          <pc:docMk/>
          <pc:sldMk cId="1364381504" sldId="265"/>
        </pc:sldMkLst>
        <pc:spChg chg="mod">
          <ac:chgData name="Dorota Żuberek" userId="S::dzuberek@wodnsieradz.onmicrosoft.com::79ce415e-4a16-4bc4-8b6d-3fc429b1dced" providerId="AD" clId="Web-{CECED9B9-90C0-448F-B4E6-645AD862255F}" dt="2021-03-23T20:37:28.449" v="107"/>
          <ac:spMkLst>
            <pc:docMk/>
            <pc:sldMk cId="1364381504" sldId="265"/>
            <ac:spMk id="2" creationId="{A3F303A3-0B0F-4534-B673-F53D4A06D5C3}"/>
          </ac:spMkLst>
        </pc:spChg>
        <pc:spChg chg="mod">
          <ac:chgData name="Dorota Żuberek" userId="S::dzuberek@wodnsieradz.onmicrosoft.com::79ce415e-4a16-4bc4-8b6d-3fc429b1dced" providerId="AD" clId="Web-{CECED9B9-90C0-448F-B4E6-645AD862255F}" dt="2021-03-23T20:37:28.449" v="107"/>
          <ac:spMkLst>
            <pc:docMk/>
            <pc:sldMk cId="1364381504" sldId="265"/>
            <ac:spMk id="3" creationId="{015A09EC-74A0-4348-ADF6-7C61A5DBB5FC}"/>
          </ac:spMkLst>
        </pc:spChg>
        <pc:spChg chg="add del">
          <ac:chgData name="Dorota Żuberek" userId="S::dzuberek@wodnsieradz.onmicrosoft.com::79ce415e-4a16-4bc4-8b6d-3fc429b1dced" providerId="AD" clId="Web-{CECED9B9-90C0-448F-B4E6-645AD862255F}" dt="2021-03-23T20:37:28.449" v="107"/>
          <ac:spMkLst>
            <pc:docMk/>
            <pc:sldMk cId="1364381504" sldId="265"/>
            <ac:spMk id="5" creationId="{DAB482FD-C684-4DAA-AC4C-1739F51A98A0}"/>
          </ac:spMkLst>
        </pc:spChg>
        <pc:spChg chg="add del">
          <ac:chgData name="Dorota Żuberek" userId="S::dzuberek@wodnsieradz.onmicrosoft.com::79ce415e-4a16-4bc4-8b6d-3fc429b1dced" providerId="AD" clId="Web-{CECED9B9-90C0-448F-B4E6-645AD862255F}" dt="2021-03-23T20:34:42.742" v="41"/>
          <ac:spMkLst>
            <pc:docMk/>
            <pc:sldMk cId="1364381504" sldId="265"/>
            <ac:spMk id="8" creationId="{2BFC186A-5A9F-4A9A-A72D-DFBBE9934418}"/>
          </ac:spMkLst>
        </pc:spChg>
        <pc:spChg chg="add del">
          <ac:chgData name="Dorota Żuberek" userId="S::dzuberek@wodnsieradz.onmicrosoft.com::79ce415e-4a16-4bc4-8b6d-3fc429b1dced" providerId="AD" clId="Web-{CECED9B9-90C0-448F-B4E6-645AD862255F}" dt="2021-03-23T20:34:42.742" v="41"/>
          <ac:spMkLst>
            <pc:docMk/>
            <pc:sldMk cId="1364381504" sldId="265"/>
            <ac:spMk id="10" creationId="{E8EE1E2B-262B-4EE5-9AB3-125FAB1A8A40}"/>
          </ac:spMkLst>
        </pc:spChg>
        <pc:spChg chg="add">
          <ac:chgData name="Dorota Żuberek" userId="S::dzuberek@wodnsieradz.onmicrosoft.com::79ce415e-4a16-4bc4-8b6d-3fc429b1dced" providerId="AD" clId="Web-{CECED9B9-90C0-448F-B4E6-645AD862255F}" dt="2021-03-23T20:37:28.449" v="107"/>
          <ac:spMkLst>
            <pc:docMk/>
            <pc:sldMk cId="1364381504" sldId="265"/>
            <ac:spMk id="11" creationId="{2BFC186A-5A9F-4A9A-A72D-DFBBE9934418}"/>
          </ac:spMkLst>
        </pc:spChg>
        <pc:spChg chg="add">
          <ac:chgData name="Dorota Żuberek" userId="S::dzuberek@wodnsieradz.onmicrosoft.com::79ce415e-4a16-4bc4-8b6d-3fc429b1dced" providerId="AD" clId="Web-{CECED9B9-90C0-448F-B4E6-645AD862255F}" dt="2021-03-23T20:37:28.449" v="107"/>
          <ac:spMkLst>
            <pc:docMk/>
            <pc:sldMk cId="1364381504" sldId="265"/>
            <ac:spMk id="13" creationId="{E8EE1E2B-262B-4EE5-9AB3-125FAB1A8A40}"/>
          </ac:spMkLst>
        </pc:spChg>
        <pc:cxnChg chg="add del">
          <ac:chgData name="Dorota Żuberek" userId="S::dzuberek@wodnsieradz.onmicrosoft.com::79ce415e-4a16-4bc4-8b6d-3fc429b1dced" providerId="AD" clId="Web-{CECED9B9-90C0-448F-B4E6-645AD862255F}" dt="2021-03-23T20:37:28.449" v="107"/>
          <ac:cxnSpMkLst>
            <pc:docMk/>
            <pc:sldMk cId="1364381504" sldId="265"/>
            <ac:cxnSpMk id="6" creationId="{2DAA738B-EDF5-4694-B25A-3488245BC87C}"/>
          </ac:cxnSpMkLst>
        </pc:cxnChg>
        <pc:cxnChg chg="add del">
          <ac:chgData name="Dorota Żuberek" userId="S::dzuberek@wodnsieradz.onmicrosoft.com::79ce415e-4a16-4bc4-8b6d-3fc429b1dced" providerId="AD" clId="Web-{CECED9B9-90C0-448F-B4E6-645AD862255F}" dt="2021-03-23T20:34:42.742" v="41"/>
          <ac:cxnSpMkLst>
            <pc:docMk/>
            <pc:sldMk cId="1364381504" sldId="265"/>
            <ac:cxnSpMk id="12" creationId="{862CADB7-E9BE-4376-8036-0D21CBDC96A7}"/>
          </ac:cxnSpMkLst>
        </pc:cxnChg>
        <pc:cxnChg chg="add">
          <ac:chgData name="Dorota Żuberek" userId="S::dzuberek@wodnsieradz.onmicrosoft.com::79ce415e-4a16-4bc4-8b6d-3fc429b1dced" providerId="AD" clId="Web-{CECED9B9-90C0-448F-B4E6-645AD862255F}" dt="2021-03-23T20:37:28.449" v="107"/>
          <ac:cxnSpMkLst>
            <pc:docMk/>
            <pc:sldMk cId="1364381504" sldId="265"/>
            <ac:cxnSpMk id="15" creationId="{862CADB7-E9BE-4376-8036-0D21CBDC96A7}"/>
          </ac:cxnSpMkLst>
        </pc:cxnChg>
      </pc:sldChg>
      <pc:sldChg chg="add del replId">
        <pc:chgData name="Dorota Żuberek" userId="S::dzuberek@wodnsieradz.onmicrosoft.com::79ce415e-4a16-4bc4-8b6d-3fc429b1dced" providerId="AD" clId="Web-{CECED9B9-90C0-448F-B4E6-645AD862255F}" dt="2021-03-23T20:39:23.060" v="110"/>
        <pc:sldMkLst>
          <pc:docMk/>
          <pc:sldMk cId="3785559003" sldId="266"/>
        </pc:sldMkLst>
      </pc:sldChg>
      <pc:sldChg chg="modSp add replId">
        <pc:chgData name="Dorota Żuberek" userId="S::dzuberek@wodnsieradz.onmicrosoft.com::79ce415e-4a16-4bc4-8b6d-3fc429b1dced" providerId="AD" clId="Web-{CECED9B9-90C0-448F-B4E6-645AD862255F}" dt="2021-03-23T20:42:14.784" v="111" actId="20577"/>
        <pc:sldMkLst>
          <pc:docMk/>
          <pc:sldMk cId="701660492" sldId="267"/>
        </pc:sldMkLst>
        <pc:spChg chg="mod">
          <ac:chgData name="Dorota Żuberek" userId="S::dzuberek@wodnsieradz.onmicrosoft.com::79ce415e-4a16-4bc4-8b6d-3fc429b1dced" providerId="AD" clId="Web-{CECED9B9-90C0-448F-B4E6-645AD862255F}" dt="2021-03-23T20:42:14.784" v="111" actId="20577"/>
          <ac:spMkLst>
            <pc:docMk/>
            <pc:sldMk cId="701660492" sldId="267"/>
            <ac:spMk id="3" creationId="{015A09EC-74A0-4348-ADF6-7C61A5DBB5FC}"/>
          </ac:spMkLst>
        </pc:spChg>
      </pc:sldChg>
      <pc:sldChg chg="modSp add replId">
        <pc:chgData name="Dorota Żuberek" userId="S::dzuberek@wodnsieradz.onmicrosoft.com::79ce415e-4a16-4bc4-8b6d-3fc429b1dced" providerId="AD" clId="Web-{CECED9B9-90C0-448F-B4E6-645AD862255F}" dt="2021-03-23T20:48:04.322" v="117" actId="20577"/>
        <pc:sldMkLst>
          <pc:docMk/>
          <pc:sldMk cId="3733999747" sldId="268"/>
        </pc:sldMkLst>
        <pc:graphicFrameChg chg="modGraphic">
          <ac:chgData name="Dorota Żuberek" userId="S::dzuberek@wodnsieradz.onmicrosoft.com::79ce415e-4a16-4bc4-8b6d-3fc429b1dced" providerId="AD" clId="Web-{CECED9B9-90C0-448F-B4E6-645AD862255F}" dt="2021-03-23T20:48:04.322" v="117" actId="20577"/>
          <ac:graphicFrameMkLst>
            <pc:docMk/>
            <pc:sldMk cId="3733999747" sldId="268"/>
            <ac:graphicFrameMk id="16" creationId="{7979C589-3425-4D82-80B6-29B41A18485C}"/>
          </ac:graphicFrameMkLst>
        </pc:graphicFrameChg>
      </pc:sldChg>
      <pc:sldChg chg="add replId">
        <pc:chgData name="Dorota Żuberek" userId="S::dzuberek@wodnsieradz.onmicrosoft.com::79ce415e-4a16-4bc4-8b6d-3fc429b1dced" providerId="AD" clId="Web-{CECED9B9-90C0-448F-B4E6-645AD862255F}" dt="2021-03-23T20:50:00.449" v="118"/>
        <pc:sldMkLst>
          <pc:docMk/>
          <pc:sldMk cId="1629162736" sldId="269"/>
        </pc:sldMkLst>
      </pc:sldChg>
      <pc:sldChg chg="modSp new">
        <pc:chgData name="Dorota Żuberek" userId="S::dzuberek@wodnsieradz.onmicrosoft.com::79ce415e-4a16-4bc4-8b6d-3fc429b1dced" providerId="AD" clId="Web-{CECED9B9-90C0-448F-B4E6-645AD862255F}" dt="2021-03-23T21:04:22.842" v="293" actId="14100"/>
        <pc:sldMkLst>
          <pc:docMk/>
          <pc:sldMk cId="2228073715" sldId="270"/>
        </pc:sldMkLst>
        <pc:spChg chg="mod">
          <ac:chgData name="Dorota Żuberek" userId="S::dzuberek@wodnsieradz.onmicrosoft.com::79ce415e-4a16-4bc4-8b6d-3fc429b1dced" providerId="AD" clId="Web-{CECED9B9-90C0-448F-B4E6-645AD862255F}" dt="2021-03-23T20:54:08.001" v="134" actId="20577"/>
          <ac:spMkLst>
            <pc:docMk/>
            <pc:sldMk cId="2228073715" sldId="270"/>
            <ac:spMk id="2" creationId="{A2642714-D085-492C-8EFE-5F1403A5D93C}"/>
          </ac:spMkLst>
        </pc:spChg>
        <pc:spChg chg="mod">
          <ac:chgData name="Dorota Żuberek" userId="S::dzuberek@wodnsieradz.onmicrosoft.com::79ce415e-4a16-4bc4-8b6d-3fc429b1dced" providerId="AD" clId="Web-{CECED9B9-90C0-448F-B4E6-645AD862255F}" dt="2021-03-23T21:04:22.842" v="293" actId="14100"/>
          <ac:spMkLst>
            <pc:docMk/>
            <pc:sldMk cId="2228073715" sldId="270"/>
            <ac:spMk id="3" creationId="{B6B88C8A-EBAD-4422-9BE8-39CB3A693BA8}"/>
          </ac:spMkLst>
        </pc:spChg>
      </pc:sldChg>
      <pc:sldChg chg="modSp add replId">
        <pc:chgData name="Dorota Żuberek" userId="S::dzuberek@wodnsieradz.onmicrosoft.com::79ce415e-4a16-4bc4-8b6d-3fc429b1dced" providerId="AD" clId="Web-{CECED9B9-90C0-448F-B4E6-645AD862255F}" dt="2021-03-23T21:08:59.347" v="300" actId="20577"/>
        <pc:sldMkLst>
          <pc:docMk/>
          <pc:sldMk cId="3066450397" sldId="271"/>
        </pc:sldMkLst>
        <pc:spChg chg="mod">
          <ac:chgData name="Dorota Żuberek" userId="S::dzuberek@wodnsieradz.onmicrosoft.com::79ce415e-4a16-4bc4-8b6d-3fc429b1dced" providerId="AD" clId="Web-{CECED9B9-90C0-448F-B4E6-645AD862255F}" dt="2021-03-23T21:08:59.347" v="300" actId="20577"/>
          <ac:spMkLst>
            <pc:docMk/>
            <pc:sldMk cId="3066450397" sldId="271"/>
            <ac:spMk id="3" creationId="{8EF2C9F2-6DAA-432B-BF53-8060E4389AFF}"/>
          </ac:spMkLst>
        </pc:spChg>
      </pc:sldChg>
      <pc:sldChg chg="modSp add replId">
        <pc:chgData name="Dorota Żuberek" userId="S::dzuberek@wodnsieradz.onmicrosoft.com::79ce415e-4a16-4bc4-8b6d-3fc429b1dced" providerId="AD" clId="Web-{CECED9B9-90C0-448F-B4E6-645AD862255F}" dt="2021-03-23T21:22:53.430" v="335" actId="20577"/>
        <pc:sldMkLst>
          <pc:docMk/>
          <pc:sldMk cId="3330154977" sldId="272"/>
        </pc:sldMkLst>
        <pc:spChg chg="mod">
          <ac:chgData name="Dorota Żuberek" userId="S::dzuberek@wodnsieradz.onmicrosoft.com::79ce415e-4a16-4bc4-8b6d-3fc429b1dced" providerId="AD" clId="Web-{CECED9B9-90C0-448F-B4E6-645AD862255F}" dt="2021-03-23T21:22:53.430" v="335" actId="20577"/>
          <ac:spMkLst>
            <pc:docMk/>
            <pc:sldMk cId="3330154977" sldId="272"/>
            <ac:spMk id="2" creationId="{8EA2EE1D-8FB0-4DDA-9A0F-6F233DB22F1E}"/>
          </ac:spMkLst>
        </pc:spChg>
        <pc:spChg chg="mod">
          <ac:chgData name="Dorota Żuberek" userId="S::dzuberek@wodnsieradz.onmicrosoft.com::79ce415e-4a16-4bc4-8b6d-3fc429b1dced" providerId="AD" clId="Web-{CECED9B9-90C0-448F-B4E6-645AD862255F}" dt="2021-03-23T21:20:36.083" v="319" actId="20577"/>
          <ac:spMkLst>
            <pc:docMk/>
            <pc:sldMk cId="3330154977" sldId="272"/>
            <ac:spMk id="3" creationId="{8EF2C9F2-6DAA-432B-BF53-8060E4389AFF}"/>
          </ac:spMkLst>
        </pc:spChg>
      </pc:sldChg>
    </pc:docChg>
  </pc:docChgLst>
  <pc:docChgLst>
    <pc:chgData name="Dorota Żuberek" userId="S::dzuberek@wodnsieradz.onmicrosoft.com::79ce415e-4a16-4bc4-8b6d-3fc429b1dced" providerId="AD" clId="Web-{8810CA00-8B4F-4DC1-833C-DC0D2F3B0569}"/>
    <pc:docChg chg="addSld delSld modSld">
      <pc:chgData name="Dorota Żuberek" userId="S::dzuberek@wodnsieradz.onmicrosoft.com::79ce415e-4a16-4bc4-8b6d-3fc429b1dced" providerId="AD" clId="Web-{8810CA00-8B4F-4DC1-833C-DC0D2F3B0569}" dt="2021-03-24T00:38:03.705" v="713" actId="1076"/>
      <pc:docMkLst>
        <pc:docMk/>
      </pc:docMkLst>
      <pc:sldChg chg="modSp">
        <pc:chgData name="Dorota Żuberek" userId="S::dzuberek@wodnsieradz.onmicrosoft.com::79ce415e-4a16-4bc4-8b6d-3fc429b1dced" providerId="AD" clId="Web-{8810CA00-8B4F-4DC1-833C-DC0D2F3B0569}" dt="2021-03-23T21:25:13.018" v="1" actId="1076"/>
        <pc:sldMkLst>
          <pc:docMk/>
          <pc:sldMk cId="650317164" sldId="256"/>
        </pc:sldMkLst>
        <pc:picChg chg="mod">
          <ac:chgData name="Dorota Żuberek" userId="S::dzuberek@wodnsieradz.onmicrosoft.com::79ce415e-4a16-4bc4-8b6d-3fc429b1dced" providerId="AD" clId="Web-{8810CA00-8B4F-4DC1-833C-DC0D2F3B0569}" dt="2021-03-23T21:25:13.018" v="1" actId="1076"/>
          <ac:picMkLst>
            <pc:docMk/>
            <pc:sldMk cId="650317164" sldId="256"/>
            <ac:picMk id="57" creationId="{53B5E919-1A3A-44E1-8E29-DA9ACC65C2CA}"/>
          </ac:picMkLst>
        </pc:picChg>
      </pc:sldChg>
      <pc:sldChg chg="modSp">
        <pc:chgData name="Dorota Żuberek" userId="S::dzuberek@wodnsieradz.onmicrosoft.com::79ce415e-4a16-4bc4-8b6d-3fc429b1dced" providerId="AD" clId="Web-{8810CA00-8B4F-4DC1-833C-DC0D2F3B0569}" dt="2021-03-24T00:38:03.705" v="713" actId="1076"/>
        <pc:sldMkLst>
          <pc:docMk/>
          <pc:sldMk cId="1689746055" sldId="259"/>
        </pc:sldMkLst>
        <pc:spChg chg="mod">
          <ac:chgData name="Dorota Żuberek" userId="S::dzuberek@wodnsieradz.onmicrosoft.com::79ce415e-4a16-4bc4-8b6d-3fc429b1dced" providerId="AD" clId="Web-{8810CA00-8B4F-4DC1-833C-DC0D2F3B0569}" dt="2021-03-24T00:37:47.720" v="712" actId="20577"/>
          <ac:spMkLst>
            <pc:docMk/>
            <pc:sldMk cId="1689746055" sldId="259"/>
            <ac:spMk id="2" creationId="{718D2BB0-023D-4383-BC5D-1491B3B3E8E3}"/>
          </ac:spMkLst>
        </pc:spChg>
        <pc:graphicFrameChg chg="mod">
          <ac:chgData name="Dorota Żuberek" userId="S::dzuberek@wodnsieradz.onmicrosoft.com::79ce415e-4a16-4bc4-8b6d-3fc429b1dced" providerId="AD" clId="Web-{8810CA00-8B4F-4DC1-833C-DC0D2F3B0569}" dt="2021-03-24T00:38:03.705" v="713" actId="1076"/>
          <ac:graphicFrameMkLst>
            <pc:docMk/>
            <pc:sldMk cId="1689746055" sldId="259"/>
            <ac:graphicFrameMk id="5" creationId="{C1A171DB-6672-4AF1-9DD3-E98F45B96A11}"/>
          </ac:graphicFrameMkLst>
        </pc:graphicFrameChg>
      </pc:sldChg>
      <pc:sldChg chg="del">
        <pc:chgData name="Dorota Żuberek" userId="S::dzuberek@wodnsieradz.onmicrosoft.com::79ce415e-4a16-4bc4-8b6d-3fc429b1dced" providerId="AD" clId="Web-{8810CA00-8B4F-4DC1-833C-DC0D2F3B0569}" dt="2021-03-23T21:27:44.913" v="3"/>
        <pc:sldMkLst>
          <pc:docMk/>
          <pc:sldMk cId="3068465526" sldId="260"/>
        </pc:sldMkLst>
      </pc:sldChg>
      <pc:sldChg chg="del">
        <pc:chgData name="Dorota Żuberek" userId="S::dzuberek@wodnsieradz.onmicrosoft.com::79ce415e-4a16-4bc4-8b6d-3fc429b1dced" providerId="AD" clId="Web-{8810CA00-8B4F-4DC1-833C-DC0D2F3B0569}" dt="2021-03-23T21:27:30.475" v="2"/>
        <pc:sldMkLst>
          <pc:docMk/>
          <pc:sldMk cId="2697017853" sldId="263"/>
        </pc:sldMkLst>
      </pc:sldChg>
      <pc:sldChg chg="addSp delSp modSp mod setBg setClrOvrMap">
        <pc:chgData name="Dorota Żuberek" userId="S::dzuberek@wodnsieradz.onmicrosoft.com::79ce415e-4a16-4bc4-8b6d-3fc429b1dced" providerId="AD" clId="Web-{8810CA00-8B4F-4DC1-833C-DC0D2F3B0569}" dt="2021-03-23T22:00:44.442" v="96"/>
        <pc:sldMkLst>
          <pc:docMk/>
          <pc:sldMk cId="3330154977" sldId="272"/>
        </pc:sldMkLst>
        <pc:spChg chg="mod">
          <ac:chgData name="Dorota Żuberek" userId="S::dzuberek@wodnsieradz.onmicrosoft.com::79ce415e-4a16-4bc4-8b6d-3fc429b1dced" providerId="AD" clId="Web-{8810CA00-8B4F-4DC1-833C-DC0D2F3B0569}" dt="2021-03-23T22:00:44.442" v="96"/>
          <ac:spMkLst>
            <pc:docMk/>
            <pc:sldMk cId="3330154977" sldId="272"/>
            <ac:spMk id="2" creationId="{8EA2EE1D-8FB0-4DDA-9A0F-6F233DB22F1E}"/>
          </ac:spMkLst>
        </pc:spChg>
        <pc:spChg chg="mod">
          <ac:chgData name="Dorota Żuberek" userId="S::dzuberek@wodnsieradz.onmicrosoft.com::79ce415e-4a16-4bc4-8b6d-3fc429b1dced" providerId="AD" clId="Web-{8810CA00-8B4F-4DC1-833C-DC0D2F3B0569}" dt="2021-03-23T22:00:44.442" v="96"/>
          <ac:spMkLst>
            <pc:docMk/>
            <pc:sldMk cId="3330154977" sldId="272"/>
            <ac:spMk id="3" creationId="{8EF2C9F2-6DAA-432B-BF53-8060E4389AFF}"/>
          </ac:spMkLst>
        </pc:spChg>
        <pc:spChg chg="add del">
          <ac:chgData name="Dorota Żuberek" userId="S::dzuberek@wodnsieradz.onmicrosoft.com::79ce415e-4a16-4bc4-8b6d-3fc429b1dced" providerId="AD" clId="Web-{8810CA00-8B4F-4DC1-833C-DC0D2F3B0569}" dt="2021-03-23T22:00:44.442" v="96"/>
          <ac:spMkLst>
            <pc:docMk/>
            <pc:sldMk cId="3330154977" sldId="272"/>
            <ac:spMk id="8" creationId="{2BFC186A-5A9F-4A9A-A72D-DFBBE9934418}"/>
          </ac:spMkLst>
        </pc:spChg>
        <pc:spChg chg="add del">
          <ac:chgData name="Dorota Żuberek" userId="S::dzuberek@wodnsieradz.onmicrosoft.com::79ce415e-4a16-4bc4-8b6d-3fc429b1dced" providerId="AD" clId="Web-{8810CA00-8B4F-4DC1-833C-DC0D2F3B0569}" dt="2021-03-23T22:00:44.442" v="96"/>
          <ac:spMkLst>
            <pc:docMk/>
            <pc:sldMk cId="3330154977" sldId="272"/>
            <ac:spMk id="10" creationId="{E8EE1E2B-262B-4EE5-9AB3-125FAB1A8A40}"/>
          </ac:spMkLst>
        </pc:spChg>
        <pc:spChg chg="add del">
          <ac:chgData name="Dorota Żuberek" userId="S::dzuberek@wodnsieradz.onmicrosoft.com::79ce415e-4a16-4bc4-8b6d-3fc429b1dced" providerId="AD" clId="Web-{8810CA00-8B4F-4DC1-833C-DC0D2F3B0569}" dt="2021-03-23T22:00:44.442" v="96"/>
          <ac:spMkLst>
            <pc:docMk/>
            <pc:sldMk cId="3330154977" sldId="272"/>
            <ac:spMk id="17" creationId="{D0525BA9-A43C-4507-B537-1C1FE195F580}"/>
          </ac:spMkLst>
        </pc:spChg>
        <pc:spChg chg="add del">
          <ac:chgData name="Dorota Żuberek" userId="S::dzuberek@wodnsieradz.onmicrosoft.com::79ce415e-4a16-4bc4-8b6d-3fc429b1dced" providerId="AD" clId="Web-{8810CA00-8B4F-4DC1-833C-DC0D2F3B0569}" dt="2021-03-23T22:00:44.442" v="96"/>
          <ac:spMkLst>
            <pc:docMk/>
            <pc:sldMk cId="3330154977" sldId="272"/>
            <ac:spMk id="19" creationId="{D6FD794E-584A-4E6D-9325-2FCF354F0C7A}"/>
          </ac:spMkLst>
        </pc:spChg>
        <pc:spChg chg="add del">
          <ac:chgData name="Dorota Żuberek" userId="S::dzuberek@wodnsieradz.onmicrosoft.com::79ce415e-4a16-4bc4-8b6d-3fc429b1dced" providerId="AD" clId="Web-{8810CA00-8B4F-4DC1-833C-DC0D2F3B0569}" dt="2021-03-23T22:00:44.442" v="96"/>
          <ac:spMkLst>
            <pc:docMk/>
            <pc:sldMk cId="3330154977" sldId="272"/>
            <ac:spMk id="21" creationId="{3D3863AD-F582-4E34-9459-372ECD5EA7C1}"/>
          </ac:spMkLst>
        </pc:spChg>
        <pc:cxnChg chg="add del">
          <ac:chgData name="Dorota Żuberek" userId="S::dzuberek@wodnsieradz.onmicrosoft.com::79ce415e-4a16-4bc4-8b6d-3fc429b1dced" providerId="AD" clId="Web-{8810CA00-8B4F-4DC1-833C-DC0D2F3B0569}" dt="2021-03-23T22:00:44.442" v="96"/>
          <ac:cxnSpMkLst>
            <pc:docMk/>
            <pc:sldMk cId="3330154977" sldId="272"/>
            <ac:cxnSpMk id="12" creationId="{862CADB7-E9BE-4376-8036-0D21CBDC96A7}"/>
          </ac:cxnSpMkLst>
        </pc:cxnChg>
      </pc:sldChg>
      <pc:sldChg chg="addSp modSp new mod setBg">
        <pc:chgData name="Dorota Żuberek" userId="S::dzuberek@wodnsieradz.onmicrosoft.com::79ce415e-4a16-4bc4-8b6d-3fc429b1dced" providerId="AD" clId="Web-{8810CA00-8B4F-4DC1-833C-DC0D2F3B0569}" dt="2021-03-23T21:55:51.012" v="29" actId="20577"/>
        <pc:sldMkLst>
          <pc:docMk/>
          <pc:sldMk cId="4156312895" sldId="273"/>
        </pc:sldMkLst>
        <pc:spChg chg="mod">
          <ac:chgData name="Dorota Żuberek" userId="S::dzuberek@wodnsieradz.onmicrosoft.com::79ce415e-4a16-4bc4-8b6d-3fc429b1dced" providerId="AD" clId="Web-{8810CA00-8B4F-4DC1-833C-DC0D2F3B0569}" dt="2021-03-23T21:54:14.587" v="27"/>
          <ac:spMkLst>
            <pc:docMk/>
            <pc:sldMk cId="4156312895" sldId="273"/>
            <ac:spMk id="2" creationId="{E0C9AD9D-EBDE-4CCA-9659-454510B74511}"/>
          </ac:spMkLst>
        </pc:spChg>
        <pc:spChg chg="mod">
          <ac:chgData name="Dorota Żuberek" userId="S::dzuberek@wodnsieradz.onmicrosoft.com::79ce415e-4a16-4bc4-8b6d-3fc429b1dced" providerId="AD" clId="Web-{8810CA00-8B4F-4DC1-833C-DC0D2F3B0569}" dt="2021-03-23T21:55:51.012" v="29" actId="20577"/>
          <ac:spMkLst>
            <pc:docMk/>
            <pc:sldMk cId="4156312895" sldId="273"/>
            <ac:spMk id="3" creationId="{240C3B46-8914-481C-B365-B0526489755C}"/>
          </ac:spMkLst>
        </pc:spChg>
        <pc:spChg chg="add">
          <ac:chgData name="Dorota Żuberek" userId="S::dzuberek@wodnsieradz.onmicrosoft.com::79ce415e-4a16-4bc4-8b6d-3fc429b1dced" providerId="AD" clId="Web-{8810CA00-8B4F-4DC1-833C-DC0D2F3B0569}" dt="2021-03-23T21:54:14.587" v="27"/>
          <ac:spMkLst>
            <pc:docMk/>
            <pc:sldMk cId="4156312895" sldId="273"/>
            <ac:spMk id="8" creationId="{4AF66284-D84D-4DA6-B4CD-DE99CE708A81}"/>
          </ac:spMkLst>
        </pc:spChg>
        <pc:spChg chg="add">
          <ac:chgData name="Dorota Żuberek" userId="S::dzuberek@wodnsieradz.onmicrosoft.com::79ce415e-4a16-4bc4-8b6d-3fc429b1dced" providerId="AD" clId="Web-{8810CA00-8B4F-4DC1-833C-DC0D2F3B0569}" dt="2021-03-23T21:54:14.587" v="27"/>
          <ac:spMkLst>
            <pc:docMk/>
            <pc:sldMk cId="4156312895" sldId="273"/>
            <ac:spMk id="10" creationId="{D7342DFD-5FF3-4D14-B946-EE46F4D4F6A9}"/>
          </ac:spMkLst>
        </pc:spChg>
      </pc:sldChg>
      <pc:sldChg chg="addSp delSp modSp new mod setBg addAnim delAnim setClrOvrMap">
        <pc:chgData name="Dorota Żuberek" userId="S::dzuberek@wodnsieradz.onmicrosoft.com::79ce415e-4a16-4bc4-8b6d-3fc429b1dced" providerId="AD" clId="Web-{8810CA00-8B4F-4DC1-833C-DC0D2F3B0569}" dt="2021-03-23T21:59:15.283" v="94"/>
        <pc:sldMkLst>
          <pc:docMk/>
          <pc:sldMk cId="2512965568" sldId="274"/>
        </pc:sldMkLst>
        <pc:spChg chg="mod">
          <ac:chgData name="Dorota Żuberek" userId="S::dzuberek@wodnsieradz.onmicrosoft.com::79ce415e-4a16-4bc4-8b6d-3fc429b1dced" providerId="AD" clId="Web-{8810CA00-8B4F-4DC1-833C-DC0D2F3B0569}" dt="2021-03-23T21:59:15.283" v="94"/>
          <ac:spMkLst>
            <pc:docMk/>
            <pc:sldMk cId="2512965568" sldId="274"/>
            <ac:spMk id="2" creationId="{A781FE90-16C3-4CE7-BDA0-D640BE4F867F}"/>
          </ac:spMkLst>
        </pc:spChg>
        <pc:spChg chg="add del">
          <ac:chgData name="Dorota Żuberek" userId="S::dzuberek@wodnsieradz.onmicrosoft.com::79ce415e-4a16-4bc4-8b6d-3fc429b1dced" providerId="AD" clId="Web-{8810CA00-8B4F-4DC1-833C-DC0D2F3B0569}" dt="2021-03-23T21:58:49.423" v="87"/>
          <ac:spMkLst>
            <pc:docMk/>
            <pc:sldMk cId="2512965568" sldId="274"/>
            <ac:spMk id="5" creationId="{8DEB9D55-38C8-45B4-BB2D-4FDBBDB08C37}"/>
          </ac:spMkLst>
        </pc:spChg>
        <pc:spChg chg="add del">
          <ac:chgData name="Dorota Żuberek" userId="S::dzuberek@wodnsieradz.onmicrosoft.com::79ce415e-4a16-4bc4-8b6d-3fc429b1dced" providerId="AD" clId="Web-{8810CA00-8B4F-4DC1-833C-DC0D2F3B0569}" dt="2021-03-23T21:58:49.423" v="87"/>
          <ac:spMkLst>
            <pc:docMk/>
            <pc:sldMk cId="2512965568" sldId="274"/>
            <ac:spMk id="6" creationId="{B40DDA79-7866-468E-A33D-D8341D900EC5}"/>
          </ac:spMkLst>
        </pc:spChg>
        <pc:spChg chg="add del">
          <ac:chgData name="Dorota Żuberek" userId="S::dzuberek@wodnsieradz.onmicrosoft.com::79ce415e-4a16-4bc4-8b6d-3fc429b1dced" providerId="AD" clId="Web-{8810CA00-8B4F-4DC1-833C-DC0D2F3B0569}" dt="2021-03-23T21:58:41.142" v="85"/>
          <ac:spMkLst>
            <pc:docMk/>
            <pc:sldMk cId="2512965568" sldId="274"/>
            <ac:spMk id="7" creationId="{5A338357-1A6A-4C1E-A6D6-1DCDE6DF4208}"/>
          </ac:spMkLst>
        </pc:spChg>
        <pc:spChg chg="add del">
          <ac:chgData name="Dorota Żuberek" userId="S::dzuberek@wodnsieradz.onmicrosoft.com::79ce415e-4a16-4bc4-8b6d-3fc429b1dced" providerId="AD" clId="Web-{8810CA00-8B4F-4DC1-833C-DC0D2F3B0569}" dt="2021-03-23T21:58:20.297" v="83"/>
          <ac:spMkLst>
            <pc:docMk/>
            <pc:sldMk cId="2512965568" sldId="274"/>
            <ac:spMk id="8" creationId="{72CA733A-8D25-4E63-8273-CC14052E0E8A}"/>
          </ac:spMkLst>
        </pc:spChg>
        <pc:spChg chg="add del">
          <ac:chgData name="Dorota Żuberek" userId="S::dzuberek@wodnsieradz.onmicrosoft.com::79ce415e-4a16-4bc4-8b6d-3fc429b1dced" providerId="AD" clId="Web-{8810CA00-8B4F-4DC1-833C-DC0D2F3B0569}" dt="2021-03-23T21:58:41.142" v="85"/>
          <ac:spMkLst>
            <pc:docMk/>
            <pc:sldMk cId="2512965568" sldId="274"/>
            <ac:spMk id="9" creationId="{E1F51140-4156-423C-9638-1223606FBA11}"/>
          </ac:spMkLst>
        </pc:spChg>
        <pc:spChg chg="add del">
          <ac:chgData name="Dorota Żuberek" userId="S::dzuberek@wodnsieradz.onmicrosoft.com::79ce415e-4a16-4bc4-8b6d-3fc429b1dced" providerId="AD" clId="Web-{8810CA00-8B4F-4DC1-833C-DC0D2F3B0569}" dt="2021-03-23T21:58:20.297" v="83"/>
          <ac:spMkLst>
            <pc:docMk/>
            <pc:sldMk cId="2512965568" sldId="274"/>
            <ac:spMk id="10" creationId="{6B28264E-43F8-4339-BE92-AA6B94D4021F}"/>
          </ac:spMkLst>
        </pc:spChg>
        <pc:spChg chg="add del">
          <ac:chgData name="Dorota Żuberek" userId="S::dzuberek@wodnsieradz.onmicrosoft.com::79ce415e-4a16-4bc4-8b6d-3fc429b1dced" providerId="AD" clId="Web-{8810CA00-8B4F-4DC1-833C-DC0D2F3B0569}" dt="2021-03-23T21:58:59.892" v="91"/>
          <ac:spMkLst>
            <pc:docMk/>
            <pc:sldMk cId="2512965568" sldId="274"/>
            <ac:spMk id="12" creationId="{4AF66284-D84D-4DA6-B4CD-DE99CE708A81}"/>
          </ac:spMkLst>
        </pc:spChg>
        <pc:spChg chg="add del">
          <ac:chgData name="Dorota Żuberek" userId="S::dzuberek@wodnsieradz.onmicrosoft.com::79ce415e-4a16-4bc4-8b6d-3fc429b1dced" providerId="AD" clId="Web-{8810CA00-8B4F-4DC1-833C-DC0D2F3B0569}" dt="2021-03-23T21:58:59.892" v="91"/>
          <ac:spMkLst>
            <pc:docMk/>
            <pc:sldMk cId="2512965568" sldId="274"/>
            <ac:spMk id="13" creationId="{D7342DFD-5FF3-4D14-B946-EE46F4D4F6A9}"/>
          </ac:spMkLst>
        </pc:spChg>
        <pc:spChg chg="add del">
          <ac:chgData name="Dorota Żuberek" userId="S::dzuberek@wodnsieradz.onmicrosoft.com::79ce415e-4a16-4bc4-8b6d-3fc429b1dced" providerId="AD" clId="Web-{8810CA00-8B4F-4DC1-833C-DC0D2F3B0569}" dt="2021-03-23T21:59:15.268" v="93"/>
          <ac:spMkLst>
            <pc:docMk/>
            <pc:sldMk cId="2512965568" sldId="274"/>
            <ac:spMk id="14" creationId="{DAB482FD-C684-4DAA-AC4C-1739F51A98A0}"/>
          </ac:spMkLst>
        </pc:spChg>
        <pc:spChg chg="add">
          <ac:chgData name="Dorota Żuberek" userId="S::dzuberek@wodnsieradz.onmicrosoft.com::79ce415e-4a16-4bc4-8b6d-3fc429b1dced" providerId="AD" clId="Web-{8810CA00-8B4F-4DC1-833C-DC0D2F3B0569}" dt="2021-03-23T21:59:15.283" v="94"/>
          <ac:spMkLst>
            <pc:docMk/>
            <pc:sldMk cId="2512965568" sldId="274"/>
            <ac:spMk id="16" creationId="{2124007E-BA57-41B2-8C6B-5E99927F2247}"/>
          </ac:spMkLst>
        </pc:spChg>
        <pc:spChg chg="add">
          <ac:chgData name="Dorota Żuberek" userId="S::dzuberek@wodnsieradz.onmicrosoft.com::79ce415e-4a16-4bc4-8b6d-3fc429b1dced" providerId="AD" clId="Web-{8810CA00-8B4F-4DC1-833C-DC0D2F3B0569}" dt="2021-03-23T21:59:15.283" v="94"/>
          <ac:spMkLst>
            <pc:docMk/>
            <pc:sldMk cId="2512965568" sldId="274"/>
            <ac:spMk id="17" creationId="{255D0BF7-94F4-4437-A2B2-87BAFF86D541}"/>
          </ac:spMkLst>
        </pc:spChg>
        <pc:spChg chg="add">
          <ac:chgData name="Dorota Żuberek" userId="S::dzuberek@wodnsieradz.onmicrosoft.com::79ce415e-4a16-4bc4-8b6d-3fc429b1dced" providerId="AD" clId="Web-{8810CA00-8B4F-4DC1-833C-DC0D2F3B0569}" dt="2021-03-23T21:59:15.283" v="94"/>
          <ac:spMkLst>
            <pc:docMk/>
            <pc:sldMk cId="2512965568" sldId="274"/>
            <ac:spMk id="18" creationId="{DE118816-C01D-462E-B0B0-777C21EF604F}"/>
          </ac:spMkLst>
        </pc:spChg>
        <pc:picChg chg="add del">
          <ac:chgData name="Dorota Żuberek" userId="S::dzuberek@wodnsieradz.onmicrosoft.com::79ce415e-4a16-4bc4-8b6d-3fc429b1dced" providerId="AD" clId="Web-{8810CA00-8B4F-4DC1-833C-DC0D2F3B0569}" dt="2021-03-23T21:58:20.297" v="83"/>
          <ac:picMkLst>
            <pc:docMk/>
            <pc:sldMk cId="2512965568" sldId="274"/>
            <ac:picMk id="4" creationId="{3051EDBB-A1F2-4EA2-9A22-B94E73EDFBBF}"/>
          </ac:picMkLst>
        </pc:picChg>
        <pc:cxnChg chg="add del">
          <ac:chgData name="Dorota Żuberek" userId="S::dzuberek@wodnsieradz.onmicrosoft.com::79ce415e-4a16-4bc4-8b6d-3fc429b1dced" providerId="AD" clId="Web-{8810CA00-8B4F-4DC1-833C-DC0D2F3B0569}" dt="2021-03-23T21:58:41.142" v="85"/>
          <ac:cxnSpMkLst>
            <pc:docMk/>
            <pc:sldMk cId="2512965568" sldId="274"/>
            <ac:cxnSpMk id="11" creationId="{2DAA738B-EDF5-4694-B25A-3488245BC87C}"/>
          </ac:cxnSpMkLst>
        </pc:cxnChg>
        <pc:cxnChg chg="add del">
          <ac:chgData name="Dorota Żuberek" userId="S::dzuberek@wodnsieradz.onmicrosoft.com::79ce415e-4a16-4bc4-8b6d-3fc429b1dced" providerId="AD" clId="Web-{8810CA00-8B4F-4DC1-833C-DC0D2F3B0569}" dt="2021-03-23T21:59:15.268" v="93"/>
          <ac:cxnSpMkLst>
            <pc:docMk/>
            <pc:sldMk cId="2512965568" sldId="274"/>
            <ac:cxnSpMk id="15" creationId="{2DAA738B-EDF5-4694-B25A-3488245BC87C}"/>
          </ac:cxnSpMkLst>
        </pc:cxnChg>
      </pc:sldChg>
      <pc:sldChg chg="addSp delSp modSp new mod setBg setClrOvrMap">
        <pc:chgData name="Dorota Żuberek" userId="S::dzuberek@wodnsieradz.onmicrosoft.com::79ce415e-4a16-4bc4-8b6d-3fc429b1dced" providerId="AD" clId="Web-{8810CA00-8B4F-4DC1-833C-DC0D2F3B0569}" dt="2021-03-23T22:12:59.166" v="203"/>
        <pc:sldMkLst>
          <pc:docMk/>
          <pc:sldMk cId="1492265900" sldId="275"/>
        </pc:sldMkLst>
        <pc:spChg chg="mod">
          <ac:chgData name="Dorota Żuberek" userId="S::dzuberek@wodnsieradz.onmicrosoft.com::79ce415e-4a16-4bc4-8b6d-3fc429b1dced" providerId="AD" clId="Web-{8810CA00-8B4F-4DC1-833C-DC0D2F3B0569}" dt="2021-03-23T22:12:59.166" v="203"/>
          <ac:spMkLst>
            <pc:docMk/>
            <pc:sldMk cId="1492265900" sldId="275"/>
            <ac:spMk id="2" creationId="{1BE1F9A6-A052-4897-AC98-9A85997B851C}"/>
          </ac:spMkLst>
        </pc:spChg>
        <pc:spChg chg="del mod">
          <ac:chgData name="Dorota Żuberek" userId="S::dzuberek@wodnsieradz.onmicrosoft.com::79ce415e-4a16-4bc4-8b6d-3fc429b1dced" providerId="AD" clId="Web-{8810CA00-8B4F-4DC1-833C-DC0D2F3B0569}" dt="2021-03-23T22:08:00.986" v="178"/>
          <ac:spMkLst>
            <pc:docMk/>
            <pc:sldMk cId="1492265900" sldId="275"/>
            <ac:spMk id="3" creationId="{E9DE4ABD-4D40-4227-B617-D745924B67AC}"/>
          </ac:spMkLst>
        </pc:spChg>
        <pc:spChg chg="add del">
          <ac:chgData name="Dorota Żuberek" userId="S::dzuberek@wodnsieradz.onmicrosoft.com::79ce415e-4a16-4bc4-8b6d-3fc429b1dced" providerId="AD" clId="Web-{8810CA00-8B4F-4DC1-833C-DC0D2F3B0569}" dt="2021-03-23T22:09:57.130" v="187"/>
          <ac:spMkLst>
            <pc:docMk/>
            <pc:sldMk cId="1492265900" sldId="275"/>
            <ac:spMk id="7" creationId="{E702B083-54F7-41CA-9C6D-B87D35683988}"/>
          </ac:spMkLst>
        </pc:spChg>
        <pc:spChg chg="add del">
          <ac:chgData name="Dorota Żuberek" userId="S::dzuberek@wodnsieradz.onmicrosoft.com::79ce415e-4a16-4bc4-8b6d-3fc429b1dced" providerId="AD" clId="Web-{8810CA00-8B4F-4DC1-833C-DC0D2F3B0569}" dt="2021-03-23T22:09:57.130" v="187"/>
          <ac:spMkLst>
            <pc:docMk/>
            <pc:sldMk cId="1492265900" sldId="275"/>
            <ac:spMk id="8" creationId="{92AA17E1-8D32-49FA-8C33-D57631B4EB41}"/>
          </ac:spMkLst>
        </pc:spChg>
        <pc:spChg chg="add del">
          <ac:chgData name="Dorota Żuberek" userId="S::dzuberek@wodnsieradz.onmicrosoft.com::79ce415e-4a16-4bc4-8b6d-3fc429b1dced" providerId="AD" clId="Web-{8810CA00-8B4F-4DC1-833C-DC0D2F3B0569}" dt="2021-03-23T22:10:14.115" v="189"/>
          <ac:spMkLst>
            <pc:docMk/>
            <pc:sldMk cId="1492265900" sldId="275"/>
            <ac:spMk id="9" creationId="{E702B083-54F7-41CA-9C6D-B87D35683988}"/>
          </ac:spMkLst>
        </pc:spChg>
        <pc:spChg chg="add del">
          <ac:chgData name="Dorota Żuberek" userId="S::dzuberek@wodnsieradz.onmicrosoft.com::79ce415e-4a16-4bc4-8b6d-3fc429b1dced" providerId="AD" clId="Web-{8810CA00-8B4F-4DC1-833C-DC0D2F3B0569}" dt="2021-03-23T22:09:16.457" v="183"/>
          <ac:spMkLst>
            <pc:docMk/>
            <pc:sldMk cId="1492265900" sldId="275"/>
            <ac:spMk id="10" creationId="{5BAB7C38-AF9A-43A2-9B1C-F1DEBC80BC7B}"/>
          </ac:spMkLst>
        </pc:spChg>
        <pc:spChg chg="add del">
          <ac:chgData name="Dorota Żuberek" userId="S::dzuberek@wodnsieradz.onmicrosoft.com::79ce415e-4a16-4bc4-8b6d-3fc429b1dced" providerId="AD" clId="Web-{8810CA00-8B4F-4DC1-833C-DC0D2F3B0569}" dt="2021-03-23T22:10:14.115" v="189"/>
          <ac:spMkLst>
            <pc:docMk/>
            <pc:sldMk cId="1492265900" sldId="275"/>
            <ac:spMk id="11" creationId="{92AA17E1-8D32-49FA-8C33-D57631B4EB41}"/>
          </ac:spMkLst>
        </pc:spChg>
        <pc:spChg chg="add del">
          <ac:chgData name="Dorota Żuberek" userId="S::dzuberek@wodnsieradz.onmicrosoft.com::79ce415e-4a16-4bc4-8b6d-3fc429b1dced" providerId="AD" clId="Web-{8810CA00-8B4F-4DC1-833C-DC0D2F3B0569}" dt="2021-03-23T22:11:03.226" v="193"/>
          <ac:spMkLst>
            <pc:docMk/>
            <pc:sldMk cId="1492265900" sldId="275"/>
            <ac:spMk id="13" creationId="{D30579BA-22EC-41CB-82B7-65D5DFCA603C}"/>
          </ac:spMkLst>
        </pc:spChg>
        <pc:spChg chg="add del">
          <ac:chgData name="Dorota Żuberek" userId="S::dzuberek@wodnsieradz.onmicrosoft.com::79ce415e-4a16-4bc4-8b6d-3fc429b1dced" providerId="AD" clId="Web-{8810CA00-8B4F-4DC1-833C-DC0D2F3B0569}" dt="2021-03-23T22:11:03.226" v="193"/>
          <ac:spMkLst>
            <pc:docMk/>
            <pc:sldMk cId="1492265900" sldId="275"/>
            <ac:spMk id="14" creationId="{FE469E50-3893-4ED6-92BA-2985C32B0CA6}"/>
          </ac:spMkLst>
        </pc:spChg>
        <pc:spChg chg="add del">
          <ac:chgData name="Dorota Żuberek" userId="S::dzuberek@wodnsieradz.onmicrosoft.com::79ce415e-4a16-4bc4-8b6d-3fc429b1dced" providerId="AD" clId="Web-{8810CA00-8B4F-4DC1-833C-DC0D2F3B0569}" dt="2021-03-23T22:11:16.710" v="195"/>
          <ac:spMkLst>
            <pc:docMk/>
            <pc:sldMk cId="1492265900" sldId="275"/>
            <ac:spMk id="15" creationId="{E702B083-54F7-41CA-9C6D-B87D35683988}"/>
          </ac:spMkLst>
        </pc:spChg>
        <pc:spChg chg="add del">
          <ac:chgData name="Dorota Żuberek" userId="S::dzuberek@wodnsieradz.onmicrosoft.com::79ce415e-4a16-4bc4-8b6d-3fc429b1dced" providerId="AD" clId="Web-{8810CA00-8B4F-4DC1-833C-DC0D2F3B0569}" dt="2021-03-23T22:11:16.710" v="195"/>
          <ac:spMkLst>
            <pc:docMk/>
            <pc:sldMk cId="1492265900" sldId="275"/>
            <ac:spMk id="16" creationId="{92AA17E1-8D32-49FA-8C33-D57631B4EB41}"/>
          </ac:spMkLst>
        </pc:spChg>
        <pc:spChg chg="add del">
          <ac:chgData name="Dorota Żuberek" userId="S::dzuberek@wodnsieradz.onmicrosoft.com::79ce415e-4a16-4bc4-8b6d-3fc429b1dced" providerId="AD" clId="Web-{8810CA00-8B4F-4DC1-833C-DC0D2F3B0569}" dt="2021-03-23T22:12:59.166" v="203"/>
          <ac:spMkLst>
            <pc:docMk/>
            <pc:sldMk cId="1492265900" sldId="275"/>
            <ac:spMk id="17" creationId="{E702B083-54F7-41CA-9C6D-B87D35683988}"/>
          </ac:spMkLst>
        </pc:spChg>
        <pc:spChg chg="add del">
          <ac:chgData name="Dorota Żuberek" userId="S::dzuberek@wodnsieradz.onmicrosoft.com::79ce415e-4a16-4bc4-8b6d-3fc429b1dced" providerId="AD" clId="Web-{8810CA00-8B4F-4DC1-833C-DC0D2F3B0569}" dt="2021-03-23T22:12:59.166" v="203"/>
          <ac:spMkLst>
            <pc:docMk/>
            <pc:sldMk cId="1492265900" sldId="275"/>
            <ac:spMk id="18" creationId="{92AA17E1-8D32-49FA-8C33-D57631B4EB41}"/>
          </ac:spMkLst>
        </pc:spChg>
        <pc:graphicFrameChg chg="add mod modGraphic">
          <ac:chgData name="Dorota Żuberek" userId="S::dzuberek@wodnsieradz.onmicrosoft.com::79ce415e-4a16-4bc4-8b6d-3fc429b1dced" providerId="AD" clId="Web-{8810CA00-8B4F-4DC1-833C-DC0D2F3B0569}" dt="2021-03-23T22:12:59.166" v="203"/>
          <ac:graphicFrameMkLst>
            <pc:docMk/>
            <pc:sldMk cId="1492265900" sldId="275"/>
            <ac:graphicFrameMk id="5" creationId="{30692C45-A2E5-4AA9-8A0C-CBA98B3014E5}"/>
          </ac:graphicFrameMkLst>
        </pc:graphicFrameChg>
        <pc:picChg chg="add del">
          <ac:chgData name="Dorota Żuberek" userId="S::dzuberek@wodnsieradz.onmicrosoft.com::79ce415e-4a16-4bc4-8b6d-3fc429b1dced" providerId="AD" clId="Web-{8810CA00-8B4F-4DC1-833C-DC0D2F3B0569}" dt="2021-03-23T22:09:16.457" v="183"/>
          <ac:picMkLst>
            <pc:docMk/>
            <pc:sldMk cId="1492265900" sldId="275"/>
            <ac:picMk id="12" creationId="{A8D526D7-C782-4F65-A21F-A6B40D869B47}"/>
          </ac:picMkLst>
        </pc:picChg>
      </pc:sldChg>
      <pc:sldChg chg="addSp delSp modSp new mod setBg setClrOvrMap">
        <pc:chgData name="Dorota Żuberek" userId="S::dzuberek@wodnsieradz.onmicrosoft.com::79ce415e-4a16-4bc4-8b6d-3fc429b1dced" providerId="AD" clId="Web-{8810CA00-8B4F-4DC1-833C-DC0D2F3B0569}" dt="2021-03-23T23:10:34.443" v="606" actId="20577"/>
        <pc:sldMkLst>
          <pc:docMk/>
          <pc:sldMk cId="2698285566" sldId="276"/>
        </pc:sldMkLst>
        <pc:spChg chg="mod">
          <ac:chgData name="Dorota Żuberek" userId="S::dzuberek@wodnsieradz.onmicrosoft.com::79ce415e-4a16-4bc4-8b6d-3fc429b1dced" providerId="AD" clId="Web-{8810CA00-8B4F-4DC1-833C-DC0D2F3B0569}" dt="2021-03-23T22:28:34.788" v="243"/>
          <ac:spMkLst>
            <pc:docMk/>
            <pc:sldMk cId="2698285566" sldId="276"/>
            <ac:spMk id="2" creationId="{7E2152B1-FDB6-4A2C-9448-87A33D1956B1}"/>
          </ac:spMkLst>
        </pc:spChg>
        <pc:spChg chg="mod">
          <ac:chgData name="Dorota Żuberek" userId="S::dzuberek@wodnsieradz.onmicrosoft.com::79ce415e-4a16-4bc4-8b6d-3fc429b1dced" providerId="AD" clId="Web-{8810CA00-8B4F-4DC1-833C-DC0D2F3B0569}" dt="2021-03-23T23:10:34.443" v="606" actId="20577"/>
          <ac:spMkLst>
            <pc:docMk/>
            <pc:sldMk cId="2698285566" sldId="276"/>
            <ac:spMk id="3" creationId="{C512F06E-B9E2-4EFE-B5D9-130716DA2912}"/>
          </ac:spMkLst>
        </pc:spChg>
        <pc:spChg chg="add">
          <ac:chgData name="Dorota Żuberek" userId="S::dzuberek@wodnsieradz.onmicrosoft.com::79ce415e-4a16-4bc4-8b6d-3fc429b1dced" providerId="AD" clId="Web-{8810CA00-8B4F-4DC1-833C-DC0D2F3B0569}" dt="2021-03-23T22:28:34.788" v="243"/>
          <ac:spMkLst>
            <pc:docMk/>
            <pc:sldMk cId="2698285566" sldId="276"/>
            <ac:spMk id="5" creationId="{7CFAC9FD-BAD6-47B4-9C11-BE23CEAC750B}"/>
          </ac:spMkLst>
        </pc:spChg>
        <pc:spChg chg="add">
          <ac:chgData name="Dorota Żuberek" userId="S::dzuberek@wodnsieradz.onmicrosoft.com::79ce415e-4a16-4bc4-8b6d-3fc429b1dced" providerId="AD" clId="Web-{8810CA00-8B4F-4DC1-833C-DC0D2F3B0569}" dt="2021-03-23T22:28:34.788" v="243"/>
          <ac:spMkLst>
            <pc:docMk/>
            <pc:sldMk cId="2698285566" sldId="276"/>
            <ac:spMk id="6" creationId="{45B67B9C-9B45-4084-9BB5-187071EE9A61}"/>
          </ac:spMkLst>
        </pc:spChg>
        <pc:spChg chg="add del">
          <ac:chgData name="Dorota Żuberek" userId="S::dzuberek@wodnsieradz.onmicrosoft.com::79ce415e-4a16-4bc4-8b6d-3fc429b1dced" providerId="AD" clId="Web-{8810CA00-8B4F-4DC1-833C-DC0D2F3B0569}" dt="2021-03-23T22:28:34.788" v="242"/>
          <ac:spMkLst>
            <pc:docMk/>
            <pc:sldMk cId="2698285566" sldId="276"/>
            <ac:spMk id="8" creationId="{1C3D9BD5-A493-4B97-963D-60135D533822}"/>
          </ac:spMkLst>
        </pc:spChg>
        <pc:spChg chg="add del">
          <ac:chgData name="Dorota Żuberek" userId="S::dzuberek@wodnsieradz.onmicrosoft.com::79ce415e-4a16-4bc4-8b6d-3fc429b1dced" providerId="AD" clId="Web-{8810CA00-8B4F-4DC1-833C-DC0D2F3B0569}" dt="2021-03-23T22:28:34.788" v="242"/>
          <ac:spMkLst>
            <pc:docMk/>
            <pc:sldMk cId="2698285566" sldId="276"/>
            <ac:spMk id="10" creationId="{1F759AF4-E342-4E60-8A32-C44A328F2F42}"/>
          </ac:spMkLst>
        </pc:spChg>
        <pc:cxnChg chg="add del">
          <ac:chgData name="Dorota Żuberek" userId="S::dzuberek@wodnsieradz.onmicrosoft.com::79ce415e-4a16-4bc4-8b6d-3fc429b1dced" providerId="AD" clId="Web-{8810CA00-8B4F-4DC1-833C-DC0D2F3B0569}" dt="2021-03-23T22:28:34.788" v="242"/>
          <ac:cxnSpMkLst>
            <pc:docMk/>
            <pc:sldMk cId="2698285566" sldId="276"/>
            <ac:cxnSpMk id="12" creationId="{A49B2805-6469-407A-A68A-BB85AC8A8596}"/>
          </ac:cxnSpMkLst>
        </pc:cxnChg>
      </pc:sldChg>
      <pc:sldChg chg="addSp delSp modSp add replId">
        <pc:chgData name="Dorota Żuberek" userId="S::dzuberek@wodnsieradz.onmicrosoft.com::79ce415e-4a16-4bc4-8b6d-3fc429b1dced" providerId="AD" clId="Web-{8810CA00-8B4F-4DC1-833C-DC0D2F3B0569}" dt="2021-03-23T22:52:31.128" v="408" actId="20577"/>
        <pc:sldMkLst>
          <pc:docMk/>
          <pc:sldMk cId="849774674" sldId="277"/>
        </pc:sldMkLst>
        <pc:spChg chg="mod">
          <ac:chgData name="Dorota Żuberek" userId="S::dzuberek@wodnsieradz.onmicrosoft.com::79ce415e-4a16-4bc4-8b6d-3fc429b1dced" providerId="AD" clId="Web-{8810CA00-8B4F-4DC1-833C-DC0D2F3B0569}" dt="2021-03-23T22:31:35.590" v="267" actId="20577"/>
          <ac:spMkLst>
            <pc:docMk/>
            <pc:sldMk cId="849774674" sldId="277"/>
            <ac:spMk id="2" creationId="{7E2152B1-FDB6-4A2C-9448-87A33D1956B1}"/>
          </ac:spMkLst>
        </pc:spChg>
        <pc:spChg chg="mod">
          <ac:chgData name="Dorota Żuberek" userId="S::dzuberek@wodnsieradz.onmicrosoft.com::79ce415e-4a16-4bc4-8b6d-3fc429b1dced" providerId="AD" clId="Web-{8810CA00-8B4F-4DC1-833C-DC0D2F3B0569}" dt="2021-03-23T22:52:31.128" v="408" actId="20577"/>
          <ac:spMkLst>
            <pc:docMk/>
            <pc:sldMk cId="849774674" sldId="277"/>
            <ac:spMk id="3" creationId="{C512F06E-B9E2-4EFE-B5D9-130716DA2912}"/>
          </ac:spMkLst>
        </pc:spChg>
        <pc:spChg chg="add del mod">
          <ac:chgData name="Dorota Żuberek" userId="S::dzuberek@wodnsieradz.onmicrosoft.com::79ce415e-4a16-4bc4-8b6d-3fc429b1dced" providerId="AD" clId="Web-{8810CA00-8B4F-4DC1-833C-DC0D2F3B0569}" dt="2021-03-23T22:39:37.151" v="288"/>
          <ac:spMkLst>
            <pc:docMk/>
            <pc:sldMk cId="849774674" sldId="277"/>
            <ac:spMk id="4" creationId="{3EEAF308-8BE2-4C8F-8B82-32D56DE1EB9D}"/>
          </ac:spMkLst>
        </pc:spChg>
      </pc:sldChg>
      <pc:sldChg chg="modSp add replId">
        <pc:chgData name="Dorota Żuberek" userId="S::dzuberek@wodnsieradz.onmicrosoft.com::79ce415e-4a16-4bc4-8b6d-3fc429b1dced" providerId="AD" clId="Web-{8810CA00-8B4F-4DC1-833C-DC0D2F3B0569}" dt="2021-03-23T22:50:26.859" v="405" actId="20577"/>
        <pc:sldMkLst>
          <pc:docMk/>
          <pc:sldMk cId="3050215712" sldId="278"/>
        </pc:sldMkLst>
        <pc:spChg chg="mod">
          <ac:chgData name="Dorota Żuberek" userId="S::dzuberek@wodnsieradz.onmicrosoft.com::79ce415e-4a16-4bc4-8b6d-3fc429b1dced" providerId="AD" clId="Web-{8810CA00-8B4F-4DC1-833C-DC0D2F3B0569}" dt="2021-03-23T22:40:28.934" v="303" actId="20577"/>
          <ac:spMkLst>
            <pc:docMk/>
            <pc:sldMk cId="3050215712" sldId="278"/>
            <ac:spMk id="2" creationId="{7E2152B1-FDB6-4A2C-9448-87A33D1956B1}"/>
          </ac:spMkLst>
        </pc:spChg>
        <pc:spChg chg="mod">
          <ac:chgData name="Dorota Żuberek" userId="S::dzuberek@wodnsieradz.onmicrosoft.com::79ce415e-4a16-4bc4-8b6d-3fc429b1dced" providerId="AD" clId="Web-{8810CA00-8B4F-4DC1-833C-DC0D2F3B0569}" dt="2021-03-23T22:50:26.859" v="405" actId="20577"/>
          <ac:spMkLst>
            <pc:docMk/>
            <pc:sldMk cId="3050215712" sldId="278"/>
            <ac:spMk id="3" creationId="{C512F06E-B9E2-4EFE-B5D9-130716DA2912}"/>
          </ac:spMkLst>
        </pc:spChg>
      </pc:sldChg>
      <pc:sldChg chg="addSp delSp modSp new mod setBg setClrOvrMap">
        <pc:chgData name="Dorota Żuberek" userId="S::dzuberek@wodnsieradz.onmicrosoft.com::79ce415e-4a16-4bc4-8b6d-3fc429b1dced" providerId="AD" clId="Web-{8810CA00-8B4F-4DC1-833C-DC0D2F3B0569}" dt="2021-03-23T23:06:09.933" v="598"/>
        <pc:sldMkLst>
          <pc:docMk/>
          <pc:sldMk cId="3881102463" sldId="279"/>
        </pc:sldMkLst>
        <pc:spChg chg="mod">
          <ac:chgData name="Dorota Żuberek" userId="S::dzuberek@wodnsieradz.onmicrosoft.com::79ce415e-4a16-4bc4-8b6d-3fc429b1dced" providerId="AD" clId="Web-{8810CA00-8B4F-4DC1-833C-DC0D2F3B0569}" dt="2021-03-23T23:06:09.933" v="598"/>
          <ac:spMkLst>
            <pc:docMk/>
            <pc:sldMk cId="3881102463" sldId="279"/>
            <ac:spMk id="2" creationId="{CE3FE30B-2811-41E1-AD25-253ED353E878}"/>
          </ac:spMkLst>
        </pc:spChg>
        <pc:spChg chg="add del mod">
          <ac:chgData name="Dorota Żuberek" userId="S::dzuberek@wodnsieradz.onmicrosoft.com::79ce415e-4a16-4bc4-8b6d-3fc429b1dced" providerId="AD" clId="Web-{8810CA00-8B4F-4DC1-833C-DC0D2F3B0569}" dt="2021-03-23T23:06:09.933" v="598"/>
          <ac:spMkLst>
            <pc:docMk/>
            <pc:sldMk cId="3881102463" sldId="279"/>
            <ac:spMk id="3" creationId="{3EE442DE-B692-4D2C-BE42-67874AAEC0DE}"/>
          </ac:spMkLst>
        </pc:spChg>
        <pc:spChg chg="add del">
          <ac:chgData name="Dorota Żuberek" userId="S::dzuberek@wodnsieradz.onmicrosoft.com::79ce415e-4a16-4bc4-8b6d-3fc429b1dced" providerId="AD" clId="Web-{8810CA00-8B4F-4DC1-833C-DC0D2F3B0569}" dt="2021-03-23T23:06:09.933" v="598"/>
          <ac:spMkLst>
            <pc:docMk/>
            <pc:sldMk cId="3881102463" sldId="279"/>
            <ac:spMk id="8" creationId="{56B051A4-96A7-4A11-9DAD-063A9C577F83}"/>
          </ac:spMkLst>
        </pc:spChg>
        <pc:spChg chg="add del">
          <ac:chgData name="Dorota Żuberek" userId="S::dzuberek@wodnsieradz.onmicrosoft.com::79ce415e-4a16-4bc4-8b6d-3fc429b1dced" providerId="AD" clId="Web-{8810CA00-8B4F-4DC1-833C-DC0D2F3B0569}" dt="2021-03-23T23:06:09.933" v="598"/>
          <ac:spMkLst>
            <pc:docMk/>
            <pc:sldMk cId="3881102463" sldId="279"/>
            <ac:spMk id="10" creationId="{45B67B9C-9B45-4084-9BB5-187071EE9A61}"/>
          </ac:spMkLst>
        </pc:spChg>
        <pc:spChg chg="add del">
          <ac:chgData name="Dorota Żuberek" userId="S::dzuberek@wodnsieradz.onmicrosoft.com::79ce415e-4a16-4bc4-8b6d-3fc429b1dced" providerId="AD" clId="Web-{8810CA00-8B4F-4DC1-833C-DC0D2F3B0569}" dt="2021-03-23T23:06:06.605" v="597"/>
          <ac:spMkLst>
            <pc:docMk/>
            <pc:sldMk cId="3881102463" sldId="279"/>
            <ac:spMk id="13" creationId="{E702B083-54F7-41CA-9C6D-B87D35683988}"/>
          </ac:spMkLst>
        </pc:spChg>
        <pc:spChg chg="add del">
          <ac:chgData name="Dorota Żuberek" userId="S::dzuberek@wodnsieradz.onmicrosoft.com::79ce415e-4a16-4bc4-8b6d-3fc429b1dced" providerId="AD" clId="Web-{8810CA00-8B4F-4DC1-833C-DC0D2F3B0569}" dt="2021-03-23T23:06:06.605" v="597"/>
          <ac:spMkLst>
            <pc:docMk/>
            <pc:sldMk cId="3881102463" sldId="279"/>
            <ac:spMk id="18" creationId="{92AA17E1-8D32-49FA-8C33-D57631B4EB41}"/>
          </ac:spMkLst>
        </pc:spChg>
        <pc:graphicFrameChg chg="add del">
          <ac:chgData name="Dorota Żuberek" userId="S::dzuberek@wodnsieradz.onmicrosoft.com::79ce415e-4a16-4bc4-8b6d-3fc429b1dced" providerId="AD" clId="Web-{8810CA00-8B4F-4DC1-833C-DC0D2F3B0569}" dt="2021-03-23T23:06:00.917" v="595"/>
          <ac:graphicFrameMkLst>
            <pc:docMk/>
            <pc:sldMk cId="3881102463" sldId="279"/>
            <ac:graphicFrameMk id="12" creationId="{77D24C65-3F49-4B5B-8A00-AB0993EFD56B}"/>
          </ac:graphicFrameMkLst>
        </pc:graphicFrameChg>
        <pc:graphicFrameChg chg="add del">
          <ac:chgData name="Dorota Żuberek" userId="S::dzuberek@wodnsieradz.onmicrosoft.com::79ce415e-4a16-4bc4-8b6d-3fc429b1dced" providerId="AD" clId="Web-{8810CA00-8B4F-4DC1-833C-DC0D2F3B0569}" dt="2021-03-23T23:06:06.605" v="597"/>
          <ac:graphicFrameMkLst>
            <pc:docMk/>
            <pc:sldMk cId="3881102463" sldId="279"/>
            <ac:graphicFrameMk id="14" creationId="{6C462C0E-08F7-416E-883E-33DCA7A2CAD7}"/>
          </ac:graphicFrameMkLst>
        </pc:graphicFrameChg>
        <pc:graphicFrameChg chg="add">
          <ac:chgData name="Dorota Żuberek" userId="S::dzuberek@wodnsieradz.onmicrosoft.com::79ce415e-4a16-4bc4-8b6d-3fc429b1dced" providerId="AD" clId="Web-{8810CA00-8B4F-4DC1-833C-DC0D2F3B0569}" dt="2021-03-23T23:06:09.933" v="598"/>
          <ac:graphicFrameMkLst>
            <pc:docMk/>
            <pc:sldMk cId="3881102463" sldId="279"/>
            <ac:graphicFrameMk id="17" creationId="{77D24C65-3F49-4B5B-8A00-AB0993EFD56B}"/>
          </ac:graphicFrameMkLst>
        </pc:graphicFrameChg>
        <pc:picChg chg="add">
          <ac:chgData name="Dorota Żuberek" userId="S::dzuberek@wodnsieradz.onmicrosoft.com::79ce415e-4a16-4bc4-8b6d-3fc429b1dced" providerId="AD" clId="Web-{8810CA00-8B4F-4DC1-833C-DC0D2F3B0569}" dt="2021-03-23T23:06:09.933" v="598"/>
          <ac:picMkLst>
            <pc:docMk/>
            <pc:sldMk cId="3881102463" sldId="279"/>
            <ac:picMk id="15" creationId="{82AABC82-C2D1-4340-A6DF-6E73DF06FCAC}"/>
          </ac:picMkLst>
        </pc:picChg>
        <pc:picChg chg="add del">
          <ac:chgData name="Dorota Żuberek" userId="S::dzuberek@wodnsieradz.onmicrosoft.com::79ce415e-4a16-4bc4-8b6d-3fc429b1dced" providerId="AD" clId="Web-{8810CA00-8B4F-4DC1-833C-DC0D2F3B0569}" dt="2021-03-23T23:06:00.917" v="595"/>
          <ac:picMkLst>
            <pc:docMk/>
            <pc:sldMk cId="3881102463" sldId="279"/>
            <ac:picMk id="16" creationId="{82AABC82-C2D1-4340-A6DF-6E73DF06FCAC}"/>
          </ac:picMkLst>
        </pc:picChg>
      </pc:sldChg>
      <pc:sldChg chg="addSp delSp modSp new mod setBg setClrOvrMap">
        <pc:chgData name="Dorota Żuberek" userId="S::dzuberek@wodnsieradz.onmicrosoft.com::79ce415e-4a16-4bc4-8b6d-3fc429b1dced" providerId="AD" clId="Web-{8810CA00-8B4F-4DC1-833C-DC0D2F3B0569}" dt="2021-03-23T23:46:57.482" v="693"/>
        <pc:sldMkLst>
          <pc:docMk/>
          <pc:sldMk cId="990947907" sldId="280"/>
        </pc:sldMkLst>
        <pc:spChg chg="mod">
          <ac:chgData name="Dorota Żuberek" userId="S::dzuberek@wodnsieradz.onmicrosoft.com::79ce415e-4a16-4bc4-8b6d-3fc429b1dced" providerId="AD" clId="Web-{8810CA00-8B4F-4DC1-833C-DC0D2F3B0569}" dt="2021-03-23T23:44:29.431" v="688" actId="20577"/>
          <ac:spMkLst>
            <pc:docMk/>
            <pc:sldMk cId="990947907" sldId="280"/>
            <ac:spMk id="2" creationId="{3BF2A8EA-1D39-45A3-91CD-D21903A62495}"/>
          </ac:spMkLst>
        </pc:spChg>
        <pc:spChg chg="add del">
          <ac:chgData name="Dorota Żuberek" userId="S::dzuberek@wodnsieradz.onmicrosoft.com::79ce415e-4a16-4bc4-8b6d-3fc429b1dced" providerId="AD" clId="Web-{8810CA00-8B4F-4DC1-833C-DC0D2F3B0569}" dt="2021-03-23T23:35:11.743" v="647"/>
          <ac:spMkLst>
            <pc:docMk/>
            <pc:sldMk cId="990947907" sldId="280"/>
            <ac:spMk id="3" creationId="{18AD1B3C-544A-477F-84BC-DB8FD87EF932}"/>
          </ac:spMkLst>
        </pc:spChg>
        <pc:spChg chg="del mod">
          <ac:chgData name="Dorota Żuberek" userId="S::dzuberek@wodnsieradz.onmicrosoft.com::79ce415e-4a16-4bc4-8b6d-3fc429b1dced" providerId="AD" clId="Web-{8810CA00-8B4F-4DC1-833C-DC0D2F3B0569}" dt="2021-03-23T23:43:43.414" v="682"/>
          <ac:spMkLst>
            <pc:docMk/>
            <pc:sldMk cId="990947907" sldId="280"/>
            <ac:spMk id="4" creationId="{E12414C6-3D34-47AE-988F-C3CF391DC5B4}"/>
          </ac:spMkLst>
        </pc:spChg>
        <pc:spChg chg="add del mod">
          <ac:chgData name="Dorota Żuberek" userId="S::dzuberek@wodnsieradz.onmicrosoft.com::79ce415e-4a16-4bc4-8b6d-3fc429b1dced" providerId="AD" clId="Web-{8810CA00-8B4F-4DC1-833C-DC0D2F3B0569}" dt="2021-03-23T23:38:40.421" v="649"/>
          <ac:spMkLst>
            <pc:docMk/>
            <pc:sldMk cId="990947907" sldId="280"/>
            <ac:spMk id="8" creationId="{B55C2CB2-A82E-4CDA-A053-928B08ECE4A2}"/>
          </ac:spMkLst>
        </pc:spChg>
        <pc:spChg chg="add del mod">
          <ac:chgData name="Dorota Żuberek" userId="S::dzuberek@wodnsieradz.onmicrosoft.com::79ce415e-4a16-4bc4-8b6d-3fc429b1dced" providerId="AD" clId="Web-{8810CA00-8B4F-4DC1-833C-DC0D2F3B0569}" dt="2021-03-23T23:39:11.312" v="652"/>
          <ac:spMkLst>
            <pc:docMk/>
            <pc:sldMk cId="990947907" sldId="280"/>
            <ac:spMk id="11" creationId="{3D9BE977-FEBD-4FC8-98AA-028668A2E9D2}"/>
          </ac:spMkLst>
        </pc:spChg>
        <pc:spChg chg="add del">
          <ac:chgData name="Dorota Żuberek" userId="S::dzuberek@wodnsieradz.onmicrosoft.com::79ce415e-4a16-4bc4-8b6d-3fc429b1dced" providerId="AD" clId="Web-{8810CA00-8B4F-4DC1-833C-DC0D2F3B0569}" dt="2021-03-23T23:43:43.414" v="682"/>
          <ac:spMkLst>
            <pc:docMk/>
            <pc:sldMk cId="990947907" sldId="280"/>
            <ac:spMk id="16" creationId="{1C3D9BD5-A493-4B97-963D-60135D533822}"/>
          </ac:spMkLst>
        </pc:spChg>
        <pc:spChg chg="add del">
          <ac:chgData name="Dorota Żuberek" userId="S::dzuberek@wodnsieradz.onmicrosoft.com::79ce415e-4a16-4bc4-8b6d-3fc429b1dced" providerId="AD" clId="Web-{8810CA00-8B4F-4DC1-833C-DC0D2F3B0569}" dt="2021-03-23T23:43:43.414" v="682"/>
          <ac:spMkLst>
            <pc:docMk/>
            <pc:sldMk cId="990947907" sldId="280"/>
            <ac:spMk id="18" creationId="{1F759AF4-E342-4E60-8A32-C44A328F2F42}"/>
          </ac:spMkLst>
        </pc:spChg>
        <pc:spChg chg="add">
          <ac:chgData name="Dorota Żuberek" userId="S::dzuberek@wodnsieradz.onmicrosoft.com::79ce415e-4a16-4bc4-8b6d-3fc429b1dced" providerId="AD" clId="Web-{8810CA00-8B4F-4DC1-833C-DC0D2F3B0569}" dt="2021-03-23T23:43:43.414" v="682"/>
          <ac:spMkLst>
            <pc:docMk/>
            <pc:sldMk cId="990947907" sldId="280"/>
            <ac:spMk id="26" creationId="{D30579BA-22EC-41CB-82B7-65D5DFCA603C}"/>
          </ac:spMkLst>
        </pc:spChg>
        <pc:spChg chg="add mod">
          <ac:chgData name="Dorota Żuberek" userId="S::dzuberek@wodnsieradz.onmicrosoft.com::79ce415e-4a16-4bc4-8b6d-3fc429b1dced" providerId="AD" clId="Web-{8810CA00-8B4F-4DC1-833C-DC0D2F3B0569}" dt="2021-03-23T23:46:57.482" v="693"/>
          <ac:spMkLst>
            <pc:docMk/>
            <pc:sldMk cId="990947907" sldId="280"/>
            <ac:spMk id="28" creationId="{FE469E50-3893-4ED6-92BA-2985C32B0CA6}"/>
          </ac:spMkLst>
        </pc:spChg>
        <pc:graphicFrameChg chg="add modGraphic">
          <ac:chgData name="Dorota Żuberek" userId="S::dzuberek@wodnsieradz.onmicrosoft.com::79ce415e-4a16-4bc4-8b6d-3fc429b1dced" providerId="AD" clId="Web-{8810CA00-8B4F-4DC1-833C-DC0D2F3B0569}" dt="2021-03-23T23:46:57.482" v="693"/>
          <ac:graphicFrameMkLst>
            <pc:docMk/>
            <pc:sldMk cId="990947907" sldId="280"/>
            <ac:graphicFrameMk id="22" creationId="{5F383716-E76A-4619-85B2-C2A37DD671E8}"/>
          </ac:graphicFrameMkLst>
        </pc:graphicFrameChg>
        <pc:picChg chg="add del mod ord modCrop">
          <ac:chgData name="Dorota Żuberek" userId="S::dzuberek@wodnsieradz.onmicrosoft.com::79ce415e-4a16-4bc4-8b6d-3fc429b1dced" providerId="AD" clId="Web-{8810CA00-8B4F-4DC1-833C-DC0D2F3B0569}" dt="2021-03-23T23:33:04.114" v="646"/>
          <ac:picMkLst>
            <pc:docMk/>
            <pc:sldMk cId="990947907" sldId="280"/>
            <ac:picMk id="5" creationId="{33E9EA7C-2C67-48B0-B65A-6EAD9CDB9E42}"/>
          </ac:picMkLst>
        </pc:picChg>
        <pc:picChg chg="add del mod ord modCrop">
          <ac:chgData name="Dorota Żuberek" userId="S::dzuberek@wodnsieradz.onmicrosoft.com::79ce415e-4a16-4bc4-8b6d-3fc429b1dced" providerId="AD" clId="Web-{8810CA00-8B4F-4DC1-833C-DC0D2F3B0569}" dt="2021-03-23T23:35:21.962" v="648"/>
          <ac:picMkLst>
            <pc:docMk/>
            <pc:sldMk cId="990947907" sldId="280"/>
            <ac:picMk id="6" creationId="{CEC15907-B749-493A-8ABC-81DA1701D5DE}"/>
          </ac:picMkLst>
        </pc:picChg>
        <pc:picChg chg="add del mod ord modCrop">
          <ac:chgData name="Dorota Żuberek" userId="S::dzuberek@wodnsieradz.onmicrosoft.com::79ce415e-4a16-4bc4-8b6d-3fc429b1dced" providerId="AD" clId="Web-{8810CA00-8B4F-4DC1-833C-DC0D2F3B0569}" dt="2021-03-23T23:38:53.093" v="651"/>
          <ac:picMkLst>
            <pc:docMk/>
            <pc:sldMk cId="990947907" sldId="280"/>
            <ac:picMk id="9" creationId="{AC742A39-4EE6-4882-A370-B6E77F3E1C69}"/>
          </ac:picMkLst>
        </pc:picChg>
        <pc:cxnChg chg="add del">
          <ac:chgData name="Dorota Żuberek" userId="S::dzuberek@wodnsieradz.onmicrosoft.com::79ce415e-4a16-4bc4-8b6d-3fc429b1dced" providerId="AD" clId="Web-{8810CA00-8B4F-4DC1-833C-DC0D2F3B0569}" dt="2021-03-23T23:43:43.414" v="682"/>
          <ac:cxnSpMkLst>
            <pc:docMk/>
            <pc:sldMk cId="990947907" sldId="280"/>
            <ac:cxnSpMk id="20" creationId="{A49B2805-6469-407A-A68A-BB85AC8A8596}"/>
          </ac:cxnSpMkLst>
        </pc:cxnChg>
      </pc:sldChg>
    </pc:docChg>
  </pc:docChgLst>
  <pc:docChgLst>
    <pc:chgData name="Dorota Żuberek" userId="S::dzuberek@wodnsieradz.onmicrosoft.com::79ce415e-4a16-4bc4-8b6d-3fc429b1dced" providerId="AD" clId="Web-{D473C189-7FA9-4C6E-B6AC-AB354F292A14}"/>
    <pc:docChg chg="addSld delSld modSld">
      <pc:chgData name="Dorota Żuberek" userId="S::dzuberek@wodnsieradz.onmicrosoft.com::79ce415e-4a16-4bc4-8b6d-3fc429b1dced" providerId="AD" clId="Web-{D473C189-7FA9-4C6E-B6AC-AB354F292A14}" dt="2021-03-24T08:32:45.350" v="256" actId="20577"/>
      <pc:docMkLst>
        <pc:docMk/>
      </pc:docMkLst>
      <pc:sldChg chg="modSp">
        <pc:chgData name="Dorota Żuberek" userId="S::dzuberek@wodnsieradz.onmicrosoft.com::79ce415e-4a16-4bc4-8b6d-3fc429b1dced" providerId="AD" clId="Web-{D473C189-7FA9-4C6E-B6AC-AB354F292A14}" dt="2021-03-24T08:20:50.191" v="168" actId="20577"/>
        <pc:sldMkLst>
          <pc:docMk/>
          <pc:sldMk cId="4156312895" sldId="273"/>
        </pc:sldMkLst>
        <pc:spChg chg="mod">
          <ac:chgData name="Dorota Żuberek" userId="S::dzuberek@wodnsieradz.onmicrosoft.com::79ce415e-4a16-4bc4-8b6d-3fc429b1dced" providerId="AD" clId="Web-{D473C189-7FA9-4C6E-B6AC-AB354F292A14}" dt="2021-03-24T08:20:50.191" v="168" actId="20577"/>
          <ac:spMkLst>
            <pc:docMk/>
            <pc:sldMk cId="4156312895" sldId="273"/>
            <ac:spMk id="2" creationId="{E0C9AD9D-EBDE-4CCA-9659-454510B74511}"/>
          </ac:spMkLst>
        </pc:spChg>
      </pc:sldChg>
      <pc:sldChg chg="modSp add replId">
        <pc:chgData name="Dorota Żuberek" userId="S::dzuberek@wodnsieradz.onmicrosoft.com::79ce415e-4a16-4bc4-8b6d-3fc429b1dced" providerId="AD" clId="Web-{D473C189-7FA9-4C6E-B6AC-AB354F292A14}" dt="2021-03-24T08:24:22.743" v="181" actId="20577"/>
        <pc:sldMkLst>
          <pc:docMk/>
          <pc:sldMk cId="4200890604" sldId="282"/>
        </pc:sldMkLst>
        <pc:spChg chg="mod">
          <ac:chgData name="Dorota Żuberek" userId="S::dzuberek@wodnsieradz.onmicrosoft.com::79ce415e-4a16-4bc4-8b6d-3fc429b1dced" providerId="AD" clId="Web-{D473C189-7FA9-4C6E-B6AC-AB354F292A14}" dt="2021-03-24T08:24:22.743" v="181" actId="20577"/>
          <ac:spMkLst>
            <pc:docMk/>
            <pc:sldMk cId="4200890604" sldId="282"/>
            <ac:spMk id="2" creationId="{E0C9AD9D-EBDE-4CCA-9659-454510B74511}"/>
          </ac:spMkLst>
        </pc:spChg>
        <pc:spChg chg="mod">
          <ac:chgData name="Dorota Żuberek" userId="S::dzuberek@wodnsieradz.onmicrosoft.com::79ce415e-4a16-4bc4-8b6d-3fc429b1dced" providerId="AD" clId="Web-{D473C189-7FA9-4C6E-B6AC-AB354F292A14}" dt="2021-03-24T08:17:46.749" v="153" actId="20577"/>
          <ac:spMkLst>
            <pc:docMk/>
            <pc:sldMk cId="4200890604" sldId="282"/>
            <ac:spMk id="3" creationId="{240C3B46-8914-481C-B365-B0526489755C}"/>
          </ac:spMkLst>
        </pc:spChg>
      </pc:sldChg>
      <pc:sldChg chg="modSp add del replId">
        <pc:chgData name="Dorota Żuberek" userId="S::dzuberek@wodnsieradz.onmicrosoft.com::79ce415e-4a16-4bc4-8b6d-3fc429b1dced" providerId="AD" clId="Web-{D473C189-7FA9-4C6E-B6AC-AB354F292A14}" dt="2021-03-24T08:32:19.083" v="230"/>
        <pc:sldMkLst>
          <pc:docMk/>
          <pc:sldMk cId="533065125" sldId="283"/>
        </pc:sldMkLst>
        <pc:spChg chg="mod">
          <ac:chgData name="Dorota Żuberek" userId="S::dzuberek@wodnsieradz.onmicrosoft.com::79ce415e-4a16-4bc4-8b6d-3fc429b1dced" providerId="AD" clId="Web-{D473C189-7FA9-4C6E-B6AC-AB354F292A14}" dt="2021-03-24T08:23:30.367" v="177" actId="20577"/>
          <ac:spMkLst>
            <pc:docMk/>
            <pc:sldMk cId="533065125" sldId="283"/>
            <ac:spMk id="2" creationId="{E0C9AD9D-EBDE-4CCA-9659-454510B74511}"/>
          </ac:spMkLst>
        </pc:spChg>
      </pc:sldChg>
      <pc:sldChg chg="modSp add del replId">
        <pc:chgData name="Dorota Żuberek" userId="S::dzuberek@wodnsieradz.onmicrosoft.com::79ce415e-4a16-4bc4-8b6d-3fc429b1dced" providerId="AD" clId="Web-{D473C189-7FA9-4C6E-B6AC-AB354F292A14}" dt="2021-03-24T08:18:00.484" v="154"/>
        <pc:sldMkLst>
          <pc:docMk/>
          <pc:sldMk cId="4187852971" sldId="283"/>
        </pc:sldMkLst>
        <pc:graphicFrameChg chg="modGraphic">
          <ac:chgData name="Dorota Żuberek" userId="S::dzuberek@wodnsieradz.onmicrosoft.com::79ce415e-4a16-4bc4-8b6d-3fc429b1dced" providerId="AD" clId="Web-{D473C189-7FA9-4C6E-B6AC-AB354F292A14}" dt="2021-03-24T08:15:14.917" v="100" actId="20577"/>
          <ac:graphicFrameMkLst>
            <pc:docMk/>
            <pc:sldMk cId="4187852971" sldId="283"/>
            <ac:graphicFrameMk id="22" creationId="{5F383716-E76A-4619-85B2-C2A37DD671E8}"/>
          </ac:graphicFrameMkLst>
        </pc:graphicFrameChg>
      </pc:sldChg>
      <pc:sldChg chg="modSp add replId">
        <pc:chgData name="Dorota Żuberek" userId="S::dzuberek@wodnsieradz.onmicrosoft.com::79ce415e-4a16-4bc4-8b6d-3fc429b1dced" providerId="AD" clId="Web-{D473C189-7FA9-4C6E-B6AC-AB354F292A14}" dt="2021-03-24T08:31:29.738" v="228" actId="20577"/>
        <pc:sldMkLst>
          <pc:docMk/>
          <pc:sldMk cId="2173438138" sldId="284"/>
        </pc:sldMkLst>
        <pc:spChg chg="mod">
          <ac:chgData name="Dorota Żuberek" userId="S::dzuberek@wodnsieradz.onmicrosoft.com::79ce415e-4a16-4bc4-8b6d-3fc429b1dced" providerId="AD" clId="Web-{D473C189-7FA9-4C6E-B6AC-AB354F292A14}" dt="2021-03-24T08:31:29.738" v="228" actId="20577"/>
          <ac:spMkLst>
            <pc:docMk/>
            <pc:sldMk cId="2173438138" sldId="284"/>
            <ac:spMk id="2" creationId="{3BF2A8EA-1D39-45A3-91CD-D21903A62495}"/>
          </ac:spMkLst>
        </pc:spChg>
        <pc:graphicFrameChg chg="modGraphic">
          <ac:chgData name="Dorota Żuberek" userId="S::dzuberek@wodnsieradz.onmicrosoft.com::79ce415e-4a16-4bc4-8b6d-3fc429b1dced" providerId="AD" clId="Web-{D473C189-7FA9-4C6E-B6AC-AB354F292A14}" dt="2021-03-24T08:28:35.906" v="211" actId="20577"/>
          <ac:graphicFrameMkLst>
            <pc:docMk/>
            <pc:sldMk cId="2173438138" sldId="284"/>
            <ac:graphicFrameMk id="22" creationId="{5F383716-E76A-4619-85B2-C2A37DD671E8}"/>
          </ac:graphicFrameMkLst>
        </pc:graphicFrameChg>
      </pc:sldChg>
      <pc:sldChg chg="modSp add replId">
        <pc:chgData name="Dorota Żuberek" userId="S::dzuberek@wodnsieradz.onmicrosoft.com::79ce415e-4a16-4bc4-8b6d-3fc429b1dced" providerId="AD" clId="Web-{D473C189-7FA9-4C6E-B6AC-AB354F292A14}" dt="2021-03-24T08:32:45.350" v="256" actId="20577"/>
        <pc:sldMkLst>
          <pc:docMk/>
          <pc:sldMk cId="113400805" sldId="285"/>
        </pc:sldMkLst>
        <pc:spChg chg="mod">
          <ac:chgData name="Dorota Żuberek" userId="S::dzuberek@wodnsieradz.onmicrosoft.com::79ce415e-4a16-4bc4-8b6d-3fc429b1dced" providerId="AD" clId="Web-{D473C189-7FA9-4C6E-B6AC-AB354F292A14}" dt="2021-03-24T08:32:45.350" v="256" actId="20577"/>
          <ac:spMkLst>
            <pc:docMk/>
            <pc:sldMk cId="113400805" sldId="285"/>
            <ac:spMk id="3" creationId="{240C3B46-8914-481C-B365-B0526489755C}"/>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0.png"/><Relationship Id="rId4" Type="http://schemas.openxmlformats.org/officeDocument/2006/relationships/image" Target="../media/image11.svg"/></Relationships>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svg"/><Relationship Id="rId1" Type="http://schemas.openxmlformats.org/officeDocument/2006/relationships/image" Target="../media/image12.png"/><Relationship Id="rId6" Type="http://schemas.openxmlformats.org/officeDocument/2006/relationships/image" Target="../media/image21.svg"/><Relationship Id="rId5" Type="http://schemas.openxmlformats.org/officeDocument/2006/relationships/image" Target="../media/image14.png"/><Relationship Id="rId4" Type="http://schemas.openxmlformats.org/officeDocument/2006/relationships/image" Target="../media/image19.svg"/></Relationships>
</file>

<file path=ppt/diagrams/_rels/data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svg"/><Relationship Id="rId1" Type="http://schemas.openxmlformats.org/officeDocument/2006/relationships/image" Target="../media/image15.png"/><Relationship Id="rId6" Type="http://schemas.openxmlformats.org/officeDocument/2006/relationships/image" Target="../media/image25.svg"/><Relationship Id="rId5" Type="http://schemas.openxmlformats.org/officeDocument/2006/relationships/image" Target="../media/image17.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0.png"/><Relationship Id="rId4"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svg"/><Relationship Id="rId1" Type="http://schemas.openxmlformats.org/officeDocument/2006/relationships/image" Target="../media/image12.png"/><Relationship Id="rId6" Type="http://schemas.openxmlformats.org/officeDocument/2006/relationships/image" Target="../media/image21.svg"/><Relationship Id="rId5" Type="http://schemas.openxmlformats.org/officeDocument/2006/relationships/image" Target="../media/image14.png"/><Relationship Id="rId4" Type="http://schemas.openxmlformats.org/officeDocument/2006/relationships/image" Target="../media/image1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svg"/><Relationship Id="rId1" Type="http://schemas.openxmlformats.org/officeDocument/2006/relationships/image" Target="../media/image15.png"/><Relationship Id="rId6" Type="http://schemas.openxmlformats.org/officeDocument/2006/relationships/image" Target="../media/image25.svg"/><Relationship Id="rId5" Type="http://schemas.openxmlformats.org/officeDocument/2006/relationships/image" Target="../media/image17.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9788D3-F01C-4F5F-BD7F-9E010F63FB1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351C8EF-08F8-4876-88CB-9D0F2C6BD9C6}">
      <dgm:prSet/>
      <dgm:spPr/>
      <dgm:t>
        <a:bodyPr/>
        <a:lstStyle/>
        <a:p>
          <a:pPr>
            <a:lnSpc>
              <a:spcPct val="100000"/>
            </a:lnSpc>
          </a:pPr>
          <a:r>
            <a:rPr lang="en-US" b="1">
              <a:latin typeface="Arial Black"/>
            </a:rPr>
            <a:t>IV Rozumowanie i argumentacja</a:t>
          </a:r>
        </a:p>
      </dgm:t>
    </dgm:pt>
    <dgm:pt modelId="{22ED3C99-9ECF-4571-8317-E416F7B2AA4B}" type="parTrans" cxnId="{E9DA0948-13D5-4F9D-A13D-DCAEDE28721B}">
      <dgm:prSet/>
      <dgm:spPr/>
      <dgm:t>
        <a:bodyPr/>
        <a:lstStyle/>
        <a:p>
          <a:endParaRPr lang="en-US"/>
        </a:p>
      </dgm:t>
    </dgm:pt>
    <dgm:pt modelId="{C423C497-D68A-4DDD-93CE-7735939168E7}" type="sibTrans" cxnId="{E9DA0948-13D5-4F9D-A13D-DCAEDE28721B}">
      <dgm:prSet/>
      <dgm:spPr/>
      <dgm:t>
        <a:bodyPr/>
        <a:lstStyle/>
        <a:p>
          <a:endParaRPr lang="en-US"/>
        </a:p>
      </dgm:t>
    </dgm:pt>
    <dgm:pt modelId="{62568A82-717F-436C-8EE4-8843C93AC552}">
      <dgm:prSet/>
      <dgm:spPr/>
      <dgm:t>
        <a:bodyPr/>
        <a:lstStyle/>
        <a:p>
          <a:pPr>
            <a:lnSpc>
              <a:spcPct val="100000"/>
            </a:lnSpc>
          </a:pPr>
          <a:r>
            <a:rPr lang="en-US"/>
            <a:t>1. </a:t>
          </a:r>
          <a:r>
            <a:rPr lang="en-US">
              <a:latin typeface="Arial Nova"/>
            </a:rPr>
            <a:t>Przeprowadzanie prostego rozumowania, podawanie argumentów uzasadniających poprawność rozumowania, rozróżnianie dowodu od przykładu.</a:t>
          </a:r>
        </a:p>
      </dgm:t>
    </dgm:pt>
    <dgm:pt modelId="{5A7D449C-79D8-44F3-8AFD-516F63DDE1D4}" type="parTrans" cxnId="{0E1E3880-D5CB-4FF7-AB44-136B24D707D5}">
      <dgm:prSet/>
      <dgm:spPr/>
      <dgm:t>
        <a:bodyPr/>
        <a:lstStyle/>
        <a:p>
          <a:endParaRPr lang="en-US"/>
        </a:p>
      </dgm:t>
    </dgm:pt>
    <dgm:pt modelId="{86F67D80-D1C3-4799-83BE-E7CBC5DBE389}" type="sibTrans" cxnId="{0E1E3880-D5CB-4FF7-AB44-136B24D707D5}">
      <dgm:prSet/>
      <dgm:spPr/>
      <dgm:t>
        <a:bodyPr/>
        <a:lstStyle/>
        <a:p>
          <a:endParaRPr lang="en-US"/>
        </a:p>
      </dgm:t>
    </dgm:pt>
    <dgm:pt modelId="{EC4BEC6D-5383-4214-B322-B36C20DE6B28}">
      <dgm:prSet/>
      <dgm:spPr/>
      <dgm:t>
        <a:bodyPr/>
        <a:lstStyle/>
        <a:p>
          <a:pPr rtl="0">
            <a:lnSpc>
              <a:spcPct val="100000"/>
            </a:lnSpc>
          </a:pPr>
          <a:r>
            <a:rPr lang="en-US">
              <a:latin typeface="Arial Nova"/>
            </a:rPr>
            <a:t>2. Dostrzeganie regularności, podobieństw oraz analogii </a:t>
          </a:r>
          <a:r>
            <a:rPr lang="en-US" dirty="0">
              <a:latin typeface="Arial Nova"/>
            </a:rPr>
            <a:t/>
          </a:r>
          <a:br>
            <a:rPr lang="en-US" dirty="0">
              <a:latin typeface="Arial Nova"/>
            </a:rPr>
          </a:br>
          <a:r>
            <a:rPr lang="en-US">
              <a:latin typeface="Arial Nova"/>
            </a:rPr>
            <a:t>i formułowanie wniosków na ich podstawie.</a:t>
          </a:r>
          <a:endParaRPr lang="en-US" dirty="0">
            <a:latin typeface="Arial Nova"/>
          </a:endParaRPr>
        </a:p>
      </dgm:t>
    </dgm:pt>
    <dgm:pt modelId="{2B66CBB6-6E85-4824-927D-695470A55BD9}" type="parTrans" cxnId="{FCBACDBB-17A2-4886-A5EB-7CB8D3A3EE00}">
      <dgm:prSet/>
      <dgm:spPr/>
      <dgm:t>
        <a:bodyPr/>
        <a:lstStyle/>
        <a:p>
          <a:endParaRPr lang="en-US"/>
        </a:p>
      </dgm:t>
    </dgm:pt>
    <dgm:pt modelId="{B9FA5BC3-C9D8-42BF-8D6B-23E914DF4B74}" type="sibTrans" cxnId="{FCBACDBB-17A2-4886-A5EB-7CB8D3A3EE00}">
      <dgm:prSet/>
      <dgm:spPr/>
      <dgm:t>
        <a:bodyPr/>
        <a:lstStyle/>
        <a:p>
          <a:endParaRPr lang="en-US"/>
        </a:p>
      </dgm:t>
    </dgm:pt>
    <dgm:pt modelId="{E248CA74-7F60-45E2-954F-77F79A2F57F9}">
      <dgm:prSet/>
      <dgm:spPr/>
      <dgm:t>
        <a:bodyPr/>
        <a:lstStyle/>
        <a:p>
          <a:pPr>
            <a:lnSpc>
              <a:spcPct val="100000"/>
            </a:lnSpc>
          </a:pPr>
          <a:r>
            <a:rPr lang="en-US">
              <a:latin typeface="Arial Nova"/>
            </a:rPr>
            <a:t>3. Stosowanie strategii wynikającej z treści zadania, tworzenie strategii rozwiązania problemu, również w rozwiązaniach wieloetapowych oraz w takich, które wymagają umiejętności łączenia wiedzy z różnych działów matematyki.</a:t>
          </a:r>
        </a:p>
      </dgm:t>
    </dgm:pt>
    <dgm:pt modelId="{CC280BB0-C4FE-4398-99E3-CDE2FB655503}" type="parTrans" cxnId="{3E79DABD-89E2-404A-8741-5CB254187FAD}">
      <dgm:prSet/>
      <dgm:spPr/>
      <dgm:t>
        <a:bodyPr/>
        <a:lstStyle/>
        <a:p>
          <a:endParaRPr lang="en-US"/>
        </a:p>
      </dgm:t>
    </dgm:pt>
    <dgm:pt modelId="{D0CF098D-F115-4577-9FB1-61D7F6DF4093}" type="sibTrans" cxnId="{3E79DABD-89E2-404A-8741-5CB254187FAD}">
      <dgm:prSet/>
      <dgm:spPr/>
      <dgm:t>
        <a:bodyPr/>
        <a:lstStyle/>
        <a:p>
          <a:endParaRPr lang="en-US"/>
        </a:p>
      </dgm:t>
    </dgm:pt>
    <dgm:pt modelId="{2F59360A-E9D7-4EA4-97DC-D16CA60F15BE}" type="pres">
      <dgm:prSet presAssocID="{CF9788D3-F01C-4F5F-BD7F-9E010F63FB18}" presName="root" presStyleCnt="0">
        <dgm:presLayoutVars>
          <dgm:dir/>
          <dgm:resizeHandles val="exact"/>
        </dgm:presLayoutVars>
      </dgm:prSet>
      <dgm:spPr/>
      <dgm:t>
        <a:bodyPr/>
        <a:lstStyle/>
        <a:p>
          <a:endParaRPr lang="pl-PL"/>
        </a:p>
      </dgm:t>
    </dgm:pt>
    <dgm:pt modelId="{C980A54E-4975-49D0-8E78-D891202D876D}" type="pres">
      <dgm:prSet presAssocID="{3351C8EF-08F8-4876-88CB-9D0F2C6BD9C6}" presName="compNode" presStyleCnt="0"/>
      <dgm:spPr/>
    </dgm:pt>
    <dgm:pt modelId="{4B695BF4-DE80-4AF1-8707-733C68E3C43A}" type="pres">
      <dgm:prSet presAssocID="{3351C8EF-08F8-4876-88CB-9D0F2C6BD9C6}" presName="bgRect" presStyleLbl="bgShp" presStyleIdx="0" presStyleCnt="4"/>
      <dgm:spPr/>
    </dgm:pt>
    <dgm:pt modelId="{3C607EDA-1752-4584-9FD8-2A7F9CDA7603}" type="pres">
      <dgm:prSet presAssocID="{3351C8EF-08F8-4876-88CB-9D0F2C6BD9C6}"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pl-PL"/>
        </a:p>
      </dgm:t>
      <dgm:extLst>
        <a:ext uri="{E40237B7-FDA0-4F09-8148-C483321AD2D9}">
          <dgm14:cNvPr xmlns:dgm14="http://schemas.microsoft.com/office/drawing/2010/diagram" id="0" name="" descr="Znacznik wyboru"/>
        </a:ext>
      </dgm:extLst>
    </dgm:pt>
    <dgm:pt modelId="{EBA34661-B826-4F93-A038-E52D6E7814E5}" type="pres">
      <dgm:prSet presAssocID="{3351C8EF-08F8-4876-88CB-9D0F2C6BD9C6}" presName="spaceRect" presStyleCnt="0"/>
      <dgm:spPr/>
    </dgm:pt>
    <dgm:pt modelId="{7C8D7B8D-8573-4331-85C1-926E389FB78C}" type="pres">
      <dgm:prSet presAssocID="{3351C8EF-08F8-4876-88CB-9D0F2C6BD9C6}" presName="parTx" presStyleLbl="revTx" presStyleIdx="0" presStyleCnt="4">
        <dgm:presLayoutVars>
          <dgm:chMax val="0"/>
          <dgm:chPref val="0"/>
        </dgm:presLayoutVars>
      </dgm:prSet>
      <dgm:spPr/>
      <dgm:t>
        <a:bodyPr/>
        <a:lstStyle/>
        <a:p>
          <a:endParaRPr lang="pl-PL"/>
        </a:p>
      </dgm:t>
    </dgm:pt>
    <dgm:pt modelId="{4011FDBE-67A4-4BDE-A5BF-52889F34E5FA}" type="pres">
      <dgm:prSet presAssocID="{C423C497-D68A-4DDD-93CE-7735939168E7}" presName="sibTrans" presStyleCnt="0"/>
      <dgm:spPr/>
    </dgm:pt>
    <dgm:pt modelId="{251AC8CB-45CA-485D-BE6C-7B0698D81760}" type="pres">
      <dgm:prSet presAssocID="{62568A82-717F-436C-8EE4-8843C93AC552}" presName="compNode" presStyleCnt="0"/>
      <dgm:spPr/>
    </dgm:pt>
    <dgm:pt modelId="{7075F716-800E-47BC-A4EB-929C2B084AF0}" type="pres">
      <dgm:prSet presAssocID="{62568A82-717F-436C-8EE4-8843C93AC552}" presName="bgRect" presStyleLbl="bgShp" presStyleIdx="1" presStyleCnt="4"/>
      <dgm:spPr/>
    </dgm:pt>
    <dgm:pt modelId="{7E97EDF1-26BA-414A-A056-C3F643420290}" type="pres">
      <dgm:prSet presAssocID="{62568A82-717F-436C-8EE4-8843C93AC552}"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pl-PL"/>
        </a:p>
      </dgm:t>
      <dgm:extLst>
        <a:ext uri="{E40237B7-FDA0-4F09-8148-C483321AD2D9}">
          <dgm14:cNvPr xmlns:dgm14="http://schemas.microsoft.com/office/drawing/2010/diagram" id="0" name="" descr="Hierarchia"/>
        </a:ext>
      </dgm:extLst>
    </dgm:pt>
    <dgm:pt modelId="{D8243A5A-F13A-4ADA-94B1-370BF575BB01}" type="pres">
      <dgm:prSet presAssocID="{62568A82-717F-436C-8EE4-8843C93AC552}" presName="spaceRect" presStyleCnt="0"/>
      <dgm:spPr/>
    </dgm:pt>
    <dgm:pt modelId="{8C27247B-606F-4E92-9EA6-38CCC30F3FC4}" type="pres">
      <dgm:prSet presAssocID="{62568A82-717F-436C-8EE4-8843C93AC552}" presName="parTx" presStyleLbl="revTx" presStyleIdx="1" presStyleCnt="4">
        <dgm:presLayoutVars>
          <dgm:chMax val="0"/>
          <dgm:chPref val="0"/>
        </dgm:presLayoutVars>
      </dgm:prSet>
      <dgm:spPr/>
      <dgm:t>
        <a:bodyPr/>
        <a:lstStyle/>
        <a:p>
          <a:endParaRPr lang="pl-PL"/>
        </a:p>
      </dgm:t>
    </dgm:pt>
    <dgm:pt modelId="{5835F91C-BBFC-49F5-A044-23D9D0779785}" type="pres">
      <dgm:prSet presAssocID="{86F67D80-D1C3-4799-83BE-E7CBC5DBE389}" presName="sibTrans" presStyleCnt="0"/>
      <dgm:spPr/>
    </dgm:pt>
    <dgm:pt modelId="{6A8FB07D-4946-497C-A8CC-F0D6059E29B3}" type="pres">
      <dgm:prSet presAssocID="{EC4BEC6D-5383-4214-B322-B36C20DE6B28}" presName="compNode" presStyleCnt="0"/>
      <dgm:spPr/>
    </dgm:pt>
    <dgm:pt modelId="{A067C503-33CB-4BCB-9322-5E8261EDB755}" type="pres">
      <dgm:prSet presAssocID="{EC4BEC6D-5383-4214-B322-B36C20DE6B28}" presName="bgRect" presStyleLbl="bgShp" presStyleIdx="2" presStyleCnt="4"/>
      <dgm:spPr/>
    </dgm:pt>
    <dgm:pt modelId="{5A5C61B8-FF0D-40DC-949D-718F4631DC38}" type="pres">
      <dgm:prSet presAssocID="{EC4BEC6D-5383-4214-B322-B36C20DE6B28}"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pl-PL"/>
        </a:p>
      </dgm:t>
      <dgm:extLst>
        <a:ext uri="{E40237B7-FDA0-4F09-8148-C483321AD2D9}">
          <dgm14:cNvPr xmlns:dgm14="http://schemas.microsoft.com/office/drawing/2010/diagram" id="0" name="" descr="Japanese Dolls"/>
        </a:ext>
      </dgm:extLst>
    </dgm:pt>
    <dgm:pt modelId="{0EFC57B2-5BAB-42ED-85ED-CEDAD3D27549}" type="pres">
      <dgm:prSet presAssocID="{EC4BEC6D-5383-4214-B322-B36C20DE6B28}" presName="spaceRect" presStyleCnt="0"/>
      <dgm:spPr/>
    </dgm:pt>
    <dgm:pt modelId="{89A08E39-BAA5-4A1C-86E5-1D7708B01607}" type="pres">
      <dgm:prSet presAssocID="{EC4BEC6D-5383-4214-B322-B36C20DE6B28}" presName="parTx" presStyleLbl="revTx" presStyleIdx="2" presStyleCnt="4">
        <dgm:presLayoutVars>
          <dgm:chMax val="0"/>
          <dgm:chPref val="0"/>
        </dgm:presLayoutVars>
      </dgm:prSet>
      <dgm:spPr/>
      <dgm:t>
        <a:bodyPr/>
        <a:lstStyle/>
        <a:p>
          <a:endParaRPr lang="pl-PL"/>
        </a:p>
      </dgm:t>
    </dgm:pt>
    <dgm:pt modelId="{80722553-B558-4F2E-87DF-DDC6BD55D593}" type="pres">
      <dgm:prSet presAssocID="{B9FA5BC3-C9D8-42BF-8D6B-23E914DF4B74}" presName="sibTrans" presStyleCnt="0"/>
      <dgm:spPr/>
    </dgm:pt>
    <dgm:pt modelId="{DFD030E3-26F3-4953-96F2-6392A607855E}" type="pres">
      <dgm:prSet presAssocID="{E248CA74-7F60-45E2-954F-77F79A2F57F9}" presName="compNode" presStyleCnt="0"/>
      <dgm:spPr/>
    </dgm:pt>
    <dgm:pt modelId="{7BA24BBC-EA2D-46B2-B8A3-26A1A55236A1}" type="pres">
      <dgm:prSet presAssocID="{E248CA74-7F60-45E2-954F-77F79A2F57F9}" presName="bgRect" presStyleLbl="bgShp" presStyleIdx="3" presStyleCnt="4"/>
      <dgm:spPr/>
    </dgm:pt>
    <dgm:pt modelId="{DD6DF40B-418B-422B-A497-C38FFFF9FA99}" type="pres">
      <dgm:prSet presAssocID="{E248CA74-7F60-45E2-954F-77F79A2F57F9}"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pl-PL"/>
        </a:p>
      </dgm:t>
      <dgm:extLst>
        <a:ext uri="{E40237B7-FDA0-4F09-8148-C483321AD2D9}">
          <dgm14:cNvPr xmlns:dgm14="http://schemas.microsoft.com/office/drawing/2010/diagram" id="0" name="" descr="Head with Gears"/>
        </a:ext>
      </dgm:extLst>
    </dgm:pt>
    <dgm:pt modelId="{18272C63-7F44-4F29-ABEA-3E418998360B}" type="pres">
      <dgm:prSet presAssocID="{E248CA74-7F60-45E2-954F-77F79A2F57F9}" presName="spaceRect" presStyleCnt="0"/>
      <dgm:spPr/>
    </dgm:pt>
    <dgm:pt modelId="{FEF38FE7-D878-44B4-A71F-B2E39516FCF4}" type="pres">
      <dgm:prSet presAssocID="{E248CA74-7F60-45E2-954F-77F79A2F57F9}" presName="parTx" presStyleLbl="revTx" presStyleIdx="3" presStyleCnt="4">
        <dgm:presLayoutVars>
          <dgm:chMax val="0"/>
          <dgm:chPref val="0"/>
        </dgm:presLayoutVars>
      </dgm:prSet>
      <dgm:spPr/>
      <dgm:t>
        <a:bodyPr/>
        <a:lstStyle/>
        <a:p>
          <a:endParaRPr lang="pl-PL"/>
        </a:p>
      </dgm:t>
    </dgm:pt>
  </dgm:ptLst>
  <dgm:cxnLst>
    <dgm:cxn modelId="{E9DA0948-13D5-4F9D-A13D-DCAEDE28721B}" srcId="{CF9788D3-F01C-4F5F-BD7F-9E010F63FB18}" destId="{3351C8EF-08F8-4876-88CB-9D0F2C6BD9C6}" srcOrd="0" destOrd="0" parTransId="{22ED3C99-9ECF-4571-8317-E416F7B2AA4B}" sibTransId="{C423C497-D68A-4DDD-93CE-7735939168E7}"/>
    <dgm:cxn modelId="{FCBACDBB-17A2-4886-A5EB-7CB8D3A3EE00}" srcId="{CF9788D3-F01C-4F5F-BD7F-9E010F63FB18}" destId="{EC4BEC6D-5383-4214-B322-B36C20DE6B28}" srcOrd="2" destOrd="0" parTransId="{2B66CBB6-6E85-4824-927D-695470A55BD9}" sibTransId="{B9FA5BC3-C9D8-42BF-8D6B-23E914DF4B74}"/>
    <dgm:cxn modelId="{470EA3A0-0463-4FB2-9CB7-351380298996}" type="presOf" srcId="{EC4BEC6D-5383-4214-B322-B36C20DE6B28}" destId="{89A08E39-BAA5-4A1C-86E5-1D7708B01607}" srcOrd="0" destOrd="0" presId="urn:microsoft.com/office/officeart/2018/2/layout/IconVerticalSolidList"/>
    <dgm:cxn modelId="{0E1E3880-D5CB-4FF7-AB44-136B24D707D5}" srcId="{CF9788D3-F01C-4F5F-BD7F-9E010F63FB18}" destId="{62568A82-717F-436C-8EE4-8843C93AC552}" srcOrd="1" destOrd="0" parTransId="{5A7D449C-79D8-44F3-8AFD-516F63DDE1D4}" sibTransId="{86F67D80-D1C3-4799-83BE-E7CBC5DBE389}"/>
    <dgm:cxn modelId="{48E419A8-43F3-4818-A3A8-D4BE07D29C90}" type="presOf" srcId="{3351C8EF-08F8-4876-88CB-9D0F2C6BD9C6}" destId="{7C8D7B8D-8573-4331-85C1-926E389FB78C}" srcOrd="0" destOrd="0" presId="urn:microsoft.com/office/officeart/2018/2/layout/IconVerticalSolidList"/>
    <dgm:cxn modelId="{E63CEE00-8C95-46B6-B048-B90A5A861FF5}" type="presOf" srcId="{62568A82-717F-436C-8EE4-8843C93AC552}" destId="{8C27247B-606F-4E92-9EA6-38CCC30F3FC4}" srcOrd="0" destOrd="0" presId="urn:microsoft.com/office/officeart/2018/2/layout/IconVerticalSolidList"/>
    <dgm:cxn modelId="{13441DC1-F4EA-4A5E-86B2-DC014AF747B2}" type="presOf" srcId="{CF9788D3-F01C-4F5F-BD7F-9E010F63FB18}" destId="{2F59360A-E9D7-4EA4-97DC-D16CA60F15BE}" srcOrd="0" destOrd="0" presId="urn:microsoft.com/office/officeart/2018/2/layout/IconVerticalSolidList"/>
    <dgm:cxn modelId="{B4CE420E-A6EF-48AC-BFCE-81301AD8618F}" type="presOf" srcId="{E248CA74-7F60-45E2-954F-77F79A2F57F9}" destId="{FEF38FE7-D878-44B4-A71F-B2E39516FCF4}" srcOrd="0" destOrd="0" presId="urn:microsoft.com/office/officeart/2018/2/layout/IconVerticalSolidList"/>
    <dgm:cxn modelId="{3E79DABD-89E2-404A-8741-5CB254187FAD}" srcId="{CF9788D3-F01C-4F5F-BD7F-9E010F63FB18}" destId="{E248CA74-7F60-45E2-954F-77F79A2F57F9}" srcOrd="3" destOrd="0" parTransId="{CC280BB0-C4FE-4398-99E3-CDE2FB655503}" sibTransId="{D0CF098D-F115-4577-9FB1-61D7F6DF4093}"/>
    <dgm:cxn modelId="{B601A749-9E80-40CF-8E76-7EA181064587}" type="presParOf" srcId="{2F59360A-E9D7-4EA4-97DC-D16CA60F15BE}" destId="{C980A54E-4975-49D0-8E78-D891202D876D}" srcOrd="0" destOrd="0" presId="urn:microsoft.com/office/officeart/2018/2/layout/IconVerticalSolidList"/>
    <dgm:cxn modelId="{19DD4393-765E-4534-9E0F-7B15B82A0012}" type="presParOf" srcId="{C980A54E-4975-49D0-8E78-D891202D876D}" destId="{4B695BF4-DE80-4AF1-8707-733C68E3C43A}" srcOrd="0" destOrd="0" presId="urn:microsoft.com/office/officeart/2018/2/layout/IconVerticalSolidList"/>
    <dgm:cxn modelId="{4CBC08B2-A66E-4522-B6EA-77B7ACAFA895}" type="presParOf" srcId="{C980A54E-4975-49D0-8E78-D891202D876D}" destId="{3C607EDA-1752-4584-9FD8-2A7F9CDA7603}" srcOrd="1" destOrd="0" presId="urn:microsoft.com/office/officeart/2018/2/layout/IconVerticalSolidList"/>
    <dgm:cxn modelId="{D8293845-2264-46CA-8420-B64D4DF36102}" type="presParOf" srcId="{C980A54E-4975-49D0-8E78-D891202D876D}" destId="{EBA34661-B826-4F93-A038-E52D6E7814E5}" srcOrd="2" destOrd="0" presId="urn:microsoft.com/office/officeart/2018/2/layout/IconVerticalSolidList"/>
    <dgm:cxn modelId="{D44F98DE-3D3C-4553-99E0-D15A58B4F4D0}" type="presParOf" srcId="{C980A54E-4975-49D0-8E78-D891202D876D}" destId="{7C8D7B8D-8573-4331-85C1-926E389FB78C}" srcOrd="3" destOrd="0" presId="urn:microsoft.com/office/officeart/2018/2/layout/IconVerticalSolidList"/>
    <dgm:cxn modelId="{06B256CD-3692-42AC-BBFE-7739109B9C1E}" type="presParOf" srcId="{2F59360A-E9D7-4EA4-97DC-D16CA60F15BE}" destId="{4011FDBE-67A4-4BDE-A5BF-52889F34E5FA}" srcOrd="1" destOrd="0" presId="urn:microsoft.com/office/officeart/2018/2/layout/IconVerticalSolidList"/>
    <dgm:cxn modelId="{B53CA2C0-4248-4165-81AF-6E0258AC17C9}" type="presParOf" srcId="{2F59360A-E9D7-4EA4-97DC-D16CA60F15BE}" destId="{251AC8CB-45CA-485D-BE6C-7B0698D81760}" srcOrd="2" destOrd="0" presId="urn:microsoft.com/office/officeart/2018/2/layout/IconVerticalSolidList"/>
    <dgm:cxn modelId="{CA2B7DB8-8FDC-4BA7-A721-2E194E2E0D8D}" type="presParOf" srcId="{251AC8CB-45CA-485D-BE6C-7B0698D81760}" destId="{7075F716-800E-47BC-A4EB-929C2B084AF0}" srcOrd="0" destOrd="0" presId="urn:microsoft.com/office/officeart/2018/2/layout/IconVerticalSolidList"/>
    <dgm:cxn modelId="{70CB1F38-83E1-401E-A9FF-A18887063E02}" type="presParOf" srcId="{251AC8CB-45CA-485D-BE6C-7B0698D81760}" destId="{7E97EDF1-26BA-414A-A056-C3F643420290}" srcOrd="1" destOrd="0" presId="urn:microsoft.com/office/officeart/2018/2/layout/IconVerticalSolidList"/>
    <dgm:cxn modelId="{6193CF9E-76B4-4DAC-B127-CA6D572A007B}" type="presParOf" srcId="{251AC8CB-45CA-485D-BE6C-7B0698D81760}" destId="{D8243A5A-F13A-4ADA-94B1-370BF575BB01}" srcOrd="2" destOrd="0" presId="urn:microsoft.com/office/officeart/2018/2/layout/IconVerticalSolidList"/>
    <dgm:cxn modelId="{1EF44655-DA16-4D3E-B872-C3E9555A06E1}" type="presParOf" srcId="{251AC8CB-45CA-485D-BE6C-7B0698D81760}" destId="{8C27247B-606F-4E92-9EA6-38CCC30F3FC4}" srcOrd="3" destOrd="0" presId="urn:microsoft.com/office/officeart/2018/2/layout/IconVerticalSolidList"/>
    <dgm:cxn modelId="{1C927665-3479-457C-9381-B5165F5355BC}" type="presParOf" srcId="{2F59360A-E9D7-4EA4-97DC-D16CA60F15BE}" destId="{5835F91C-BBFC-49F5-A044-23D9D0779785}" srcOrd="3" destOrd="0" presId="urn:microsoft.com/office/officeart/2018/2/layout/IconVerticalSolidList"/>
    <dgm:cxn modelId="{AF6CB46F-BF93-4B37-9A0C-FB6F4DD2038B}" type="presParOf" srcId="{2F59360A-E9D7-4EA4-97DC-D16CA60F15BE}" destId="{6A8FB07D-4946-497C-A8CC-F0D6059E29B3}" srcOrd="4" destOrd="0" presId="urn:microsoft.com/office/officeart/2018/2/layout/IconVerticalSolidList"/>
    <dgm:cxn modelId="{DAE3A713-94E9-4DA1-A1EF-ABA3E6EE4742}" type="presParOf" srcId="{6A8FB07D-4946-497C-A8CC-F0D6059E29B3}" destId="{A067C503-33CB-4BCB-9322-5E8261EDB755}" srcOrd="0" destOrd="0" presId="urn:microsoft.com/office/officeart/2018/2/layout/IconVerticalSolidList"/>
    <dgm:cxn modelId="{40AEA2F1-AB6C-4B84-8063-947DD543FA00}" type="presParOf" srcId="{6A8FB07D-4946-497C-A8CC-F0D6059E29B3}" destId="{5A5C61B8-FF0D-40DC-949D-718F4631DC38}" srcOrd="1" destOrd="0" presId="urn:microsoft.com/office/officeart/2018/2/layout/IconVerticalSolidList"/>
    <dgm:cxn modelId="{EE267850-E047-469B-8CB6-5798C94756DE}" type="presParOf" srcId="{6A8FB07D-4946-497C-A8CC-F0D6059E29B3}" destId="{0EFC57B2-5BAB-42ED-85ED-CEDAD3D27549}" srcOrd="2" destOrd="0" presId="urn:microsoft.com/office/officeart/2018/2/layout/IconVerticalSolidList"/>
    <dgm:cxn modelId="{2DAB019D-9DAD-4719-8DA8-5E5FC396E735}" type="presParOf" srcId="{6A8FB07D-4946-497C-A8CC-F0D6059E29B3}" destId="{89A08E39-BAA5-4A1C-86E5-1D7708B01607}" srcOrd="3" destOrd="0" presId="urn:microsoft.com/office/officeart/2018/2/layout/IconVerticalSolidList"/>
    <dgm:cxn modelId="{F5CB56B6-07E3-4C1E-8C2C-261D72082D9C}" type="presParOf" srcId="{2F59360A-E9D7-4EA4-97DC-D16CA60F15BE}" destId="{80722553-B558-4F2E-87DF-DDC6BD55D593}" srcOrd="5" destOrd="0" presId="urn:microsoft.com/office/officeart/2018/2/layout/IconVerticalSolidList"/>
    <dgm:cxn modelId="{CE8C0F3F-6165-4585-8567-A386943B7D99}" type="presParOf" srcId="{2F59360A-E9D7-4EA4-97DC-D16CA60F15BE}" destId="{DFD030E3-26F3-4953-96F2-6392A607855E}" srcOrd="6" destOrd="0" presId="urn:microsoft.com/office/officeart/2018/2/layout/IconVerticalSolidList"/>
    <dgm:cxn modelId="{71889BB9-5928-40AB-ABAC-BB833874BEA4}" type="presParOf" srcId="{DFD030E3-26F3-4953-96F2-6392A607855E}" destId="{7BA24BBC-EA2D-46B2-B8A3-26A1A55236A1}" srcOrd="0" destOrd="0" presId="urn:microsoft.com/office/officeart/2018/2/layout/IconVerticalSolidList"/>
    <dgm:cxn modelId="{2CB6949A-A63A-47C5-99A1-3DCC244FD0E0}" type="presParOf" srcId="{DFD030E3-26F3-4953-96F2-6392A607855E}" destId="{DD6DF40B-418B-422B-A497-C38FFFF9FA99}" srcOrd="1" destOrd="0" presId="urn:microsoft.com/office/officeart/2018/2/layout/IconVerticalSolidList"/>
    <dgm:cxn modelId="{D7A3B5CB-12EF-4A35-9B3A-BFBD8E08284E}" type="presParOf" srcId="{DFD030E3-26F3-4953-96F2-6392A607855E}" destId="{18272C63-7F44-4F29-ABEA-3E418998360B}" srcOrd="2" destOrd="0" presId="urn:microsoft.com/office/officeart/2018/2/layout/IconVerticalSolidList"/>
    <dgm:cxn modelId="{A08D1EA1-E7D7-4413-8C49-0328D4175EBA}" type="presParOf" srcId="{DFD030E3-26F3-4953-96F2-6392A607855E}" destId="{FEF38FE7-D878-44B4-A71F-B2E39516FCF4}"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4E90E3-B872-494D-8DE7-210A788FE7E5}"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229B978-AD4C-4802-996D-942220FB8C47}">
      <dgm:prSet/>
      <dgm:spPr/>
      <dgm:t>
        <a:bodyPr/>
        <a:lstStyle/>
        <a:p>
          <a:pPr>
            <a:lnSpc>
              <a:spcPct val="100000"/>
            </a:lnSpc>
            <a:defRPr cap="all"/>
          </a:pPr>
          <a:r>
            <a:rPr lang="pl-PL"/>
            <a:t>WYKŁAD PROBLEMOWY</a:t>
          </a:r>
          <a:endParaRPr lang="en-US"/>
        </a:p>
      </dgm:t>
    </dgm:pt>
    <dgm:pt modelId="{0427A48F-8484-4976-A863-600EE384653A}" type="parTrans" cxnId="{8852C339-1E9A-46AE-A7E3-DA48B62D92EC}">
      <dgm:prSet/>
      <dgm:spPr/>
      <dgm:t>
        <a:bodyPr/>
        <a:lstStyle/>
        <a:p>
          <a:endParaRPr lang="en-US"/>
        </a:p>
      </dgm:t>
    </dgm:pt>
    <dgm:pt modelId="{F2F5844E-01B7-416C-AD61-5120B301E984}" type="sibTrans" cxnId="{8852C339-1E9A-46AE-A7E3-DA48B62D92EC}">
      <dgm:prSet/>
      <dgm:spPr/>
      <dgm:t>
        <a:bodyPr/>
        <a:lstStyle/>
        <a:p>
          <a:endParaRPr lang="en-US"/>
        </a:p>
      </dgm:t>
    </dgm:pt>
    <dgm:pt modelId="{BCD47B22-F461-4496-BCBC-DDB9AFA4BE68}">
      <dgm:prSet/>
      <dgm:spPr/>
      <dgm:t>
        <a:bodyPr/>
        <a:lstStyle/>
        <a:p>
          <a:pPr>
            <a:lnSpc>
              <a:spcPct val="100000"/>
            </a:lnSpc>
            <a:defRPr cap="all"/>
          </a:pPr>
          <a:r>
            <a:rPr lang="pl-PL"/>
            <a:t>WYKŁAD KONWERSATORYJNY</a:t>
          </a:r>
          <a:endParaRPr lang="en-US"/>
        </a:p>
      </dgm:t>
    </dgm:pt>
    <dgm:pt modelId="{E4D35208-9FD6-4314-BE99-6B3F448193DA}" type="parTrans" cxnId="{9109D27E-0D61-4ED9-A485-FCA8123EADCB}">
      <dgm:prSet/>
      <dgm:spPr/>
      <dgm:t>
        <a:bodyPr/>
        <a:lstStyle/>
        <a:p>
          <a:endParaRPr lang="en-US"/>
        </a:p>
      </dgm:t>
    </dgm:pt>
    <dgm:pt modelId="{9C62DEF1-7517-40F3-9026-D6BF922BCE0A}" type="sibTrans" cxnId="{9109D27E-0D61-4ED9-A485-FCA8123EADCB}">
      <dgm:prSet/>
      <dgm:spPr/>
      <dgm:t>
        <a:bodyPr/>
        <a:lstStyle/>
        <a:p>
          <a:endParaRPr lang="en-US"/>
        </a:p>
      </dgm:t>
    </dgm:pt>
    <dgm:pt modelId="{4268FF2D-0FEA-4BB7-A257-2518CC4B2C4B}">
      <dgm:prSet/>
      <dgm:spPr/>
      <dgm:t>
        <a:bodyPr/>
        <a:lstStyle/>
        <a:p>
          <a:pPr>
            <a:lnSpc>
              <a:spcPct val="100000"/>
            </a:lnSpc>
            <a:defRPr cap="all"/>
          </a:pPr>
          <a:r>
            <a:rPr lang="pl-PL"/>
            <a:t>DYSKUSJA DYDAKTYCZNA</a:t>
          </a:r>
          <a:endParaRPr lang="en-US"/>
        </a:p>
      </dgm:t>
    </dgm:pt>
    <dgm:pt modelId="{F514DACE-E494-4C4D-B269-7E0FC2AEDF2D}" type="parTrans" cxnId="{89BBCA48-FED8-40C4-981D-C60B61CD5358}">
      <dgm:prSet/>
      <dgm:spPr/>
      <dgm:t>
        <a:bodyPr/>
        <a:lstStyle/>
        <a:p>
          <a:endParaRPr lang="en-US"/>
        </a:p>
      </dgm:t>
    </dgm:pt>
    <dgm:pt modelId="{BEE1AA48-8C16-43F7-ABBF-68FC687F9CCB}" type="sibTrans" cxnId="{89BBCA48-FED8-40C4-981D-C60B61CD5358}">
      <dgm:prSet/>
      <dgm:spPr/>
      <dgm:t>
        <a:bodyPr/>
        <a:lstStyle/>
        <a:p>
          <a:endParaRPr lang="en-US"/>
        </a:p>
      </dgm:t>
    </dgm:pt>
    <dgm:pt modelId="{95F0CDCD-4DD6-4856-9C1A-4787EB73B5DD}" type="pres">
      <dgm:prSet presAssocID="{0A4E90E3-B872-494D-8DE7-210A788FE7E5}" presName="root" presStyleCnt="0">
        <dgm:presLayoutVars>
          <dgm:dir/>
          <dgm:resizeHandles val="exact"/>
        </dgm:presLayoutVars>
      </dgm:prSet>
      <dgm:spPr/>
      <dgm:t>
        <a:bodyPr/>
        <a:lstStyle/>
        <a:p>
          <a:endParaRPr lang="pl-PL"/>
        </a:p>
      </dgm:t>
    </dgm:pt>
    <dgm:pt modelId="{8D4A980A-9384-4CDD-A8CF-7F8D9EF75A38}" type="pres">
      <dgm:prSet presAssocID="{4229B978-AD4C-4802-996D-942220FB8C47}" presName="compNode" presStyleCnt="0"/>
      <dgm:spPr/>
    </dgm:pt>
    <dgm:pt modelId="{62BC6B98-1843-49D0-B117-6AE8DAE76B88}" type="pres">
      <dgm:prSet presAssocID="{4229B978-AD4C-4802-996D-942220FB8C47}" presName="iconBgRect" presStyleLbl="bgShp" presStyleIdx="0" presStyleCnt="3"/>
      <dgm:spPr/>
    </dgm:pt>
    <dgm:pt modelId="{C42491A2-3824-40DA-8495-AFC93836AE2C}" type="pres">
      <dgm:prSet presAssocID="{4229B978-AD4C-4802-996D-942220FB8C47}"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pl-PL"/>
        </a:p>
      </dgm:t>
      <dgm:extLst>
        <a:ext uri="{E40237B7-FDA0-4F09-8148-C483321AD2D9}">
          <dgm14:cNvPr xmlns:dgm14="http://schemas.microsoft.com/office/drawing/2010/diagram" id="0" name="" descr="Nauczyciel"/>
        </a:ext>
      </dgm:extLst>
    </dgm:pt>
    <dgm:pt modelId="{7DD1D057-E6E5-4CBF-85A6-D227001D5F24}" type="pres">
      <dgm:prSet presAssocID="{4229B978-AD4C-4802-996D-942220FB8C47}" presName="spaceRect" presStyleCnt="0"/>
      <dgm:spPr/>
    </dgm:pt>
    <dgm:pt modelId="{E638CD04-5A82-43A2-BC6F-4287FECF2EC7}" type="pres">
      <dgm:prSet presAssocID="{4229B978-AD4C-4802-996D-942220FB8C47}" presName="textRect" presStyleLbl="revTx" presStyleIdx="0" presStyleCnt="3">
        <dgm:presLayoutVars>
          <dgm:chMax val="1"/>
          <dgm:chPref val="1"/>
        </dgm:presLayoutVars>
      </dgm:prSet>
      <dgm:spPr/>
      <dgm:t>
        <a:bodyPr/>
        <a:lstStyle/>
        <a:p>
          <a:endParaRPr lang="pl-PL"/>
        </a:p>
      </dgm:t>
    </dgm:pt>
    <dgm:pt modelId="{94D4E9D3-BE66-4BB4-8E3E-67D9300ECF1E}" type="pres">
      <dgm:prSet presAssocID="{F2F5844E-01B7-416C-AD61-5120B301E984}" presName="sibTrans" presStyleCnt="0"/>
      <dgm:spPr/>
    </dgm:pt>
    <dgm:pt modelId="{C8E4B8AF-BA29-40AB-B807-9C6E00E7E603}" type="pres">
      <dgm:prSet presAssocID="{BCD47B22-F461-4496-BCBC-DDB9AFA4BE68}" presName="compNode" presStyleCnt="0"/>
      <dgm:spPr/>
    </dgm:pt>
    <dgm:pt modelId="{F65853BF-D66D-4BCD-AADF-E7312F77F7E0}" type="pres">
      <dgm:prSet presAssocID="{BCD47B22-F461-4496-BCBC-DDB9AFA4BE68}" presName="iconBgRect" presStyleLbl="bgShp" presStyleIdx="1" presStyleCnt="3"/>
      <dgm:spPr/>
    </dgm:pt>
    <dgm:pt modelId="{26D7ABE8-913F-432C-9B11-10B0CAA3FD69}" type="pres">
      <dgm:prSet presAssocID="{BCD47B22-F461-4496-BCBC-DDB9AFA4BE68}"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pl-PL"/>
        </a:p>
      </dgm:t>
      <dgm:extLst>
        <a:ext uri="{E40237B7-FDA0-4F09-8148-C483321AD2D9}">
          <dgm14:cNvPr xmlns:dgm14="http://schemas.microsoft.com/office/drawing/2010/diagram" id="0" name="" descr="Ołówek"/>
        </a:ext>
      </dgm:extLst>
    </dgm:pt>
    <dgm:pt modelId="{E37FF5D2-031A-470B-8741-A0C79A2757C0}" type="pres">
      <dgm:prSet presAssocID="{BCD47B22-F461-4496-BCBC-DDB9AFA4BE68}" presName="spaceRect" presStyleCnt="0"/>
      <dgm:spPr/>
    </dgm:pt>
    <dgm:pt modelId="{75AF8A66-929A-4045-9521-89C428C2BF84}" type="pres">
      <dgm:prSet presAssocID="{BCD47B22-F461-4496-BCBC-DDB9AFA4BE68}" presName="textRect" presStyleLbl="revTx" presStyleIdx="1" presStyleCnt="3">
        <dgm:presLayoutVars>
          <dgm:chMax val="1"/>
          <dgm:chPref val="1"/>
        </dgm:presLayoutVars>
      </dgm:prSet>
      <dgm:spPr/>
      <dgm:t>
        <a:bodyPr/>
        <a:lstStyle/>
        <a:p>
          <a:endParaRPr lang="pl-PL"/>
        </a:p>
      </dgm:t>
    </dgm:pt>
    <dgm:pt modelId="{6E5541D0-2C3B-48B2-9713-83848773BE6C}" type="pres">
      <dgm:prSet presAssocID="{9C62DEF1-7517-40F3-9026-D6BF922BCE0A}" presName="sibTrans" presStyleCnt="0"/>
      <dgm:spPr/>
    </dgm:pt>
    <dgm:pt modelId="{24894449-2A3B-46B0-80EC-EDFB69238BD8}" type="pres">
      <dgm:prSet presAssocID="{4268FF2D-0FEA-4BB7-A257-2518CC4B2C4B}" presName="compNode" presStyleCnt="0"/>
      <dgm:spPr/>
    </dgm:pt>
    <dgm:pt modelId="{7167EDB8-9B8C-4803-9FC6-92A6008E53BC}" type="pres">
      <dgm:prSet presAssocID="{4268FF2D-0FEA-4BB7-A257-2518CC4B2C4B}" presName="iconBgRect" presStyleLbl="bgShp" presStyleIdx="2" presStyleCnt="3"/>
      <dgm:spPr/>
    </dgm:pt>
    <dgm:pt modelId="{541ACCFA-14B5-40E3-9CB4-F2D70E4B49D6}" type="pres">
      <dgm:prSet presAssocID="{4268FF2D-0FEA-4BB7-A257-2518CC4B2C4B}"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pl-PL"/>
        </a:p>
      </dgm:t>
      <dgm:extLst>
        <a:ext uri="{E40237B7-FDA0-4F09-8148-C483321AD2D9}">
          <dgm14:cNvPr xmlns:dgm14="http://schemas.microsoft.com/office/drawing/2010/diagram" id="0" name="" descr="Czat"/>
        </a:ext>
      </dgm:extLst>
    </dgm:pt>
    <dgm:pt modelId="{33CE8AE7-2051-48AD-9586-F2FB4C4B3C8E}" type="pres">
      <dgm:prSet presAssocID="{4268FF2D-0FEA-4BB7-A257-2518CC4B2C4B}" presName="spaceRect" presStyleCnt="0"/>
      <dgm:spPr/>
    </dgm:pt>
    <dgm:pt modelId="{756FA5EE-DAA8-4F30-92A5-F500F7F2EA5A}" type="pres">
      <dgm:prSet presAssocID="{4268FF2D-0FEA-4BB7-A257-2518CC4B2C4B}" presName="textRect" presStyleLbl="revTx" presStyleIdx="2" presStyleCnt="3">
        <dgm:presLayoutVars>
          <dgm:chMax val="1"/>
          <dgm:chPref val="1"/>
        </dgm:presLayoutVars>
      </dgm:prSet>
      <dgm:spPr/>
      <dgm:t>
        <a:bodyPr/>
        <a:lstStyle/>
        <a:p>
          <a:endParaRPr lang="pl-PL"/>
        </a:p>
      </dgm:t>
    </dgm:pt>
  </dgm:ptLst>
  <dgm:cxnLst>
    <dgm:cxn modelId="{9109D27E-0D61-4ED9-A485-FCA8123EADCB}" srcId="{0A4E90E3-B872-494D-8DE7-210A788FE7E5}" destId="{BCD47B22-F461-4496-BCBC-DDB9AFA4BE68}" srcOrd="1" destOrd="0" parTransId="{E4D35208-9FD6-4314-BE99-6B3F448193DA}" sibTransId="{9C62DEF1-7517-40F3-9026-D6BF922BCE0A}"/>
    <dgm:cxn modelId="{B0816FD9-B38E-4394-8CFA-D94ADBFCF92C}" type="presOf" srcId="{0A4E90E3-B872-494D-8DE7-210A788FE7E5}" destId="{95F0CDCD-4DD6-4856-9C1A-4787EB73B5DD}" srcOrd="0" destOrd="0" presId="urn:microsoft.com/office/officeart/2018/5/layout/IconCircleLabelList"/>
    <dgm:cxn modelId="{89BBCA48-FED8-40C4-981D-C60B61CD5358}" srcId="{0A4E90E3-B872-494D-8DE7-210A788FE7E5}" destId="{4268FF2D-0FEA-4BB7-A257-2518CC4B2C4B}" srcOrd="2" destOrd="0" parTransId="{F514DACE-E494-4C4D-B269-7E0FC2AEDF2D}" sibTransId="{BEE1AA48-8C16-43F7-ABBF-68FC687F9CCB}"/>
    <dgm:cxn modelId="{B951CC7C-567F-4DD3-A1F6-7B09138FE8DE}" type="presOf" srcId="{BCD47B22-F461-4496-BCBC-DDB9AFA4BE68}" destId="{75AF8A66-929A-4045-9521-89C428C2BF84}" srcOrd="0" destOrd="0" presId="urn:microsoft.com/office/officeart/2018/5/layout/IconCircleLabelList"/>
    <dgm:cxn modelId="{8852C339-1E9A-46AE-A7E3-DA48B62D92EC}" srcId="{0A4E90E3-B872-494D-8DE7-210A788FE7E5}" destId="{4229B978-AD4C-4802-996D-942220FB8C47}" srcOrd="0" destOrd="0" parTransId="{0427A48F-8484-4976-A863-600EE384653A}" sibTransId="{F2F5844E-01B7-416C-AD61-5120B301E984}"/>
    <dgm:cxn modelId="{FE7B7CBD-9BC5-452A-A3BC-6677C4568B4C}" type="presOf" srcId="{4268FF2D-0FEA-4BB7-A257-2518CC4B2C4B}" destId="{756FA5EE-DAA8-4F30-92A5-F500F7F2EA5A}" srcOrd="0" destOrd="0" presId="urn:microsoft.com/office/officeart/2018/5/layout/IconCircleLabelList"/>
    <dgm:cxn modelId="{5612D5DD-374B-4397-97B4-3366A8167B8F}" type="presOf" srcId="{4229B978-AD4C-4802-996D-942220FB8C47}" destId="{E638CD04-5A82-43A2-BC6F-4287FECF2EC7}" srcOrd="0" destOrd="0" presId="urn:microsoft.com/office/officeart/2018/5/layout/IconCircleLabelList"/>
    <dgm:cxn modelId="{33C0686E-0D70-462E-A63F-5A4C298306E6}" type="presParOf" srcId="{95F0CDCD-4DD6-4856-9C1A-4787EB73B5DD}" destId="{8D4A980A-9384-4CDD-A8CF-7F8D9EF75A38}" srcOrd="0" destOrd="0" presId="urn:microsoft.com/office/officeart/2018/5/layout/IconCircleLabelList"/>
    <dgm:cxn modelId="{432426CF-62C8-4C0C-854F-67A82132CEF8}" type="presParOf" srcId="{8D4A980A-9384-4CDD-A8CF-7F8D9EF75A38}" destId="{62BC6B98-1843-49D0-B117-6AE8DAE76B88}" srcOrd="0" destOrd="0" presId="urn:microsoft.com/office/officeart/2018/5/layout/IconCircleLabelList"/>
    <dgm:cxn modelId="{46B2147F-3903-4DAE-8983-AC7CC98A70E6}" type="presParOf" srcId="{8D4A980A-9384-4CDD-A8CF-7F8D9EF75A38}" destId="{C42491A2-3824-40DA-8495-AFC93836AE2C}" srcOrd="1" destOrd="0" presId="urn:microsoft.com/office/officeart/2018/5/layout/IconCircleLabelList"/>
    <dgm:cxn modelId="{C6BE77D4-7DAA-4324-B035-14AAA8C5F76B}" type="presParOf" srcId="{8D4A980A-9384-4CDD-A8CF-7F8D9EF75A38}" destId="{7DD1D057-E6E5-4CBF-85A6-D227001D5F24}" srcOrd="2" destOrd="0" presId="urn:microsoft.com/office/officeart/2018/5/layout/IconCircleLabelList"/>
    <dgm:cxn modelId="{37A7466E-6A08-408C-9830-9340A0ED8016}" type="presParOf" srcId="{8D4A980A-9384-4CDD-A8CF-7F8D9EF75A38}" destId="{E638CD04-5A82-43A2-BC6F-4287FECF2EC7}" srcOrd="3" destOrd="0" presId="urn:microsoft.com/office/officeart/2018/5/layout/IconCircleLabelList"/>
    <dgm:cxn modelId="{2D62CCD4-498B-44F7-A2B5-4E7AEDE1DCE5}" type="presParOf" srcId="{95F0CDCD-4DD6-4856-9C1A-4787EB73B5DD}" destId="{94D4E9D3-BE66-4BB4-8E3E-67D9300ECF1E}" srcOrd="1" destOrd="0" presId="urn:microsoft.com/office/officeart/2018/5/layout/IconCircleLabelList"/>
    <dgm:cxn modelId="{B7B3F012-D9DB-4D99-A582-73F80DF18379}" type="presParOf" srcId="{95F0CDCD-4DD6-4856-9C1A-4787EB73B5DD}" destId="{C8E4B8AF-BA29-40AB-B807-9C6E00E7E603}" srcOrd="2" destOrd="0" presId="urn:microsoft.com/office/officeart/2018/5/layout/IconCircleLabelList"/>
    <dgm:cxn modelId="{E453BB2C-56BE-464F-84F8-C13347FFE721}" type="presParOf" srcId="{C8E4B8AF-BA29-40AB-B807-9C6E00E7E603}" destId="{F65853BF-D66D-4BCD-AADF-E7312F77F7E0}" srcOrd="0" destOrd="0" presId="urn:microsoft.com/office/officeart/2018/5/layout/IconCircleLabelList"/>
    <dgm:cxn modelId="{4DCA636D-7335-4885-A60E-1BF12EE039AC}" type="presParOf" srcId="{C8E4B8AF-BA29-40AB-B807-9C6E00E7E603}" destId="{26D7ABE8-913F-432C-9B11-10B0CAA3FD69}" srcOrd="1" destOrd="0" presId="urn:microsoft.com/office/officeart/2018/5/layout/IconCircleLabelList"/>
    <dgm:cxn modelId="{E917655E-D6F3-48D8-873B-EB08DBD5CF7A}" type="presParOf" srcId="{C8E4B8AF-BA29-40AB-B807-9C6E00E7E603}" destId="{E37FF5D2-031A-470B-8741-A0C79A2757C0}" srcOrd="2" destOrd="0" presId="urn:microsoft.com/office/officeart/2018/5/layout/IconCircleLabelList"/>
    <dgm:cxn modelId="{CD052D6C-BFF7-4B99-B6A9-19B0E19A23A0}" type="presParOf" srcId="{C8E4B8AF-BA29-40AB-B807-9C6E00E7E603}" destId="{75AF8A66-929A-4045-9521-89C428C2BF84}" srcOrd="3" destOrd="0" presId="urn:microsoft.com/office/officeart/2018/5/layout/IconCircleLabelList"/>
    <dgm:cxn modelId="{7597117D-0C33-4CAB-9F43-63F363337810}" type="presParOf" srcId="{95F0CDCD-4DD6-4856-9C1A-4787EB73B5DD}" destId="{6E5541D0-2C3B-48B2-9713-83848773BE6C}" srcOrd="3" destOrd="0" presId="urn:microsoft.com/office/officeart/2018/5/layout/IconCircleLabelList"/>
    <dgm:cxn modelId="{BC3A2ACA-2873-44B8-BC6A-81BA3515F333}" type="presParOf" srcId="{95F0CDCD-4DD6-4856-9C1A-4787EB73B5DD}" destId="{24894449-2A3B-46B0-80EC-EDFB69238BD8}" srcOrd="4" destOrd="0" presId="urn:microsoft.com/office/officeart/2018/5/layout/IconCircleLabelList"/>
    <dgm:cxn modelId="{62715E6F-CCCB-4FFE-B042-676D48359114}" type="presParOf" srcId="{24894449-2A3B-46B0-80EC-EDFB69238BD8}" destId="{7167EDB8-9B8C-4803-9FC6-92A6008E53BC}" srcOrd="0" destOrd="0" presId="urn:microsoft.com/office/officeart/2018/5/layout/IconCircleLabelList"/>
    <dgm:cxn modelId="{1CCE96BB-3730-480A-925D-F47EE386508D}" type="presParOf" srcId="{24894449-2A3B-46B0-80EC-EDFB69238BD8}" destId="{541ACCFA-14B5-40E3-9CB4-F2D70E4B49D6}" srcOrd="1" destOrd="0" presId="urn:microsoft.com/office/officeart/2018/5/layout/IconCircleLabelList"/>
    <dgm:cxn modelId="{A9B432B9-7463-4CFD-9CC2-C567E6384B74}" type="presParOf" srcId="{24894449-2A3B-46B0-80EC-EDFB69238BD8}" destId="{33CE8AE7-2051-48AD-9586-F2FB4C4B3C8E}" srcOrd="2" destOrd="0" presId="urn:microsoft.com/office/officeart/2018/5/layout/IconCircleLabelList"/>
    <dgm:cxn modelId="{8B5BD85F-4D22-4AEB-81C7-B023DA472454}" type="presParOf" srcId="{24894449-2A3B-46B0-80EC-EDFB69238BD8}" destId="{756FA5EE-DAA8-4F30-92A5-F500F7F2EA5A}"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F21A97-560A-459F-A61A-F93182EFC4C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4022925-1406-4EB0-B489-827C892044B9}">
      <dgm:prSet/>
      <dgm:spPr/>
      <dgm:t>
        <a:bodyPr/>
        <a:lstStyle/>
        <a:p>
          <a:pPr>
            <a:lnSpc>
              <a:spcPct val="100000"/>
            </a:lnSpc>
          </a:pPr>
          <a:r>
            <a:rPr lang="pl-PL" dirty="0">
              <a:latin typeface="Arial Nova"/>
            </a:rPr>
            <a:t>Wyjaśniamy uczniom, że pokazanie działania zasady do udowodnienia na konkretnych, wymyślonych liczbach nie jest żadnym dowodem</a:t>
          </a:r>
          <a:endParaRPr lang="en-US" dirty="0">
            <a:latin typeface="Arial Nova"/>
          </a:endParaRPr>
        </a:p>
      </dgm:t>
    </dgm:pt>
    <dgm:pt modelId="{C20E46D3-FD90-40FD-A28B-251F2D757394}" type="parTrans" cxnId="{53CEB7CC-D4E4-435C-B652-1D25B4729630}">
      <dgm:prSet/>
      <dgm:spPr/>
      <dgm:t>
        <a:bodyPr/>
        <a:lstStyle/>
        <a:p>
          <a:endParaRPr lang="en-US"/>
        </a:p>
      </dgm:t>
    </dgm:pt>
    <dgm:pt modelId="{BF00429E-A3B5-4E9B-BA41-4530A659D7F5}" type="sibTrans" cxnId="{53CEB7CC-D4E4-435C-B652-1D25B4729630}">
      <dgm:prSet/>
      <dgm:spPr/>
      <dgm:t>
        <a:bodyPr/>
        <a:lstStyle/>
        <a:p>
          <a:endParaRPr lang="en-US"/>
        </a:p>
      </dgm:t>
    </dgm:pt>
    <dgm:pt modelId="{08D33B11-AB16-4DED-810B-46C3A970BFF0}">
      <dgm:prSet/>
      <dgm:spPr/>
      <dgm:t>
        <a:bodyPr/>
        <a:lstStyle/>
        <a:p>
          <a:pPr>
            <a:lnSpc>
              <a:spcPct val="100000"/>
            </a:lnSpc>
          </a:pPr>
          <a:r>
            <a:rPr lang="pl-PL" dirty="0">
              <a:latin typeface="Arial Nova"/>
            </a:rPr>
            <a:t>Zachęcamy uczniów do podejmowania próby rozwiązania tego typu zadania</a:t>
          </a:r>
          <a:endParaRPr lang="en-US" dirty="0">
            <a:latin typeface="Arial Nova"/>
          </a:endParaRPr>
        </a:p>
      </dgm:t>
    </dgm:pt>
    <dgm:pt modelId="{A740CC62-B1C8-4598-B9BC-2BFFFA5ECAB3}" type="parTrans" cxnId="{C952B7D9-4A63-4D34-B298-B938782122BC}">
      <dgm:prSet/>
      <dgm:spPr/>
      <dgm:t>
        <a:bodyPr/>
        <a:lstStyle/>
        <a:p>
          <a:endParaRPr lang="en-US"/>
        </a:p>
      </dgm:t>
    </dgm:pt>
    <dgm:pt modelId="{D77A827C-CD67-44DD-95B2-53557863CEC6}" type="sibTrans" cxnId="{C952B7D9-4A63-4D34-B298-B938782122BC}">
      <dgm:prSet/>
      <dgm:spPr/>
      <dgm:t>
        <a:bodyPr/>
        <a:lstStyle/>
        <a:p>
          <a:endParaRPr lang="en-US"/>
        </a:p>
      </dgm:t>
    </dgm:pt>
    <dgm:pt modelId="{DB20DDBB-F6D7-4A62-A68D-5EE46BB9D496}">
      <dgm:prSet/>
      <dgm:spPr/>
      <dgm:t>
        <a:bodyPr/>
        <a:lstStyle/>
        <a:p>
          <a:pPr rtl="0">
            <a:lnSpc>
              <a:spcPct val="100000"/>
            </a:lnSpc>
          </a:pPr>
          <a:r>
            <a:rPr lang="pl-PL" dirty="0">
              <a:latin typeface="Arial Nova"/>
            </a:rPr>
            <a:t>Omawiamy różne rozwiązania </a:t>
          </a:r>
          <a:endParaRPr lang="en-US" dirty="0">
            <a:latin typeface="Arial Nova"/>
          </a:endParaRPr>
        </a:p>
      </dgm:t>
    </dgm:pt>
    <dgm:pt modelId="{D8B4817B-2E3E-4BA4-8CFA-6CC62328A3B1}" type="parTrans" cxnId="{B4AC55BA-3E96-416F-91F0-3C8E0DD60111}">
      <dgm:prSet/>
      <dgm:spPr/>
      <dgm:t>
        <a:bodyPr/>
        <a:lstStyle/>
        <a:p>
          <a:endParaRPr lang="en-US"/>
        </a:p>
      </dgm:t>
    </dgm:pt>
    <dgm:pt modelId="{610B2F48-45AF-4E94-B3C3-E25F23FAEB29}" type="sibTrans" cxnId="{B4AC55BA-3E96-416F-91F0-3C8E0DD60111}">
      <dgm:prSet/>
      <dgm:spPr/>
      <dgm:t>
        <a:bodyPr/>
        <a:lstStyle/>
        <a:p>
          <a:endParaRPr lang="en-US"/>
        </a:p>
      </dgm:t>
    </dgm:pt>
    <dgm:pt modelId="{34E318B2-017E-4577-96F4-2F0A1303403E}">
      <dgm:prSet phldr="0"/>
      <dgm:spPr/>
      <dgm:t>
        <a:bodyPr/>
        <a:lstStyle/>
        <a:p>
          <a:pPr rtl="0"/>
          <a:r>
            <a:rPr lang="pl-PL" dirty="0">
              <a:latin typeface="Arial Nova"/>
            </a:rPr>
            <a:t>Przedstawiamy rozwiązania w atrakcyjny sposób </a:t>
          </a:r>
        </a:p>
      </dgm:t>
    </dgm:pt>
    <dgm:pt modelId="{1EFEB982-E79A-4B67-A9AB-E77D528F900E}" type="parTrans" cxnId="{A57AFEA2-8BF1-4BE2-BA65-2946FA6B8E89}">
      <dgm:prSet/>
      <dgm:spPr/>
    </dgm:pt>
    <dgm:pt modelId="{218F014C-3738-49DC-AB85-EAA38734E586}" type="sibTrans" cxnId="{A57AFEA2-8BF1-4BE2-BA65-2946FA6B8E89}">
      <dgm:prSet/>
      <dgm:spPr/>
    </dgm:pt>
    <dgm:pt modelId="{3C2BEDDF-F9A9-4C2C-B934-1B40A8DD9C95}" type="pres">
      <dgm:prSet presAssocID="{CDF21A97-560A-459F-A61A-F93182EFC4C6}" presName="root" presStyleCnt="0">
        <dgm:presLayoutVars>
          <dgm:dir/>
          <dgm:resizeHandles val="exact"/>
        </dgm:presLayoutVars>
      </dgm:prSet>
      <dgm:spPr/>
      <dgm:t>
        <a:bodyPr/>
        <a:lstStyle/>
        <a:p>
          <a:endParaRPr lang="pl-PL"/>
        </a:p>
      </dgm:t>
    </dgm:pt>
    <dgm:pt modelId="{835E4BD4-2188-4EBF-BEA9-84A95E0290B0}" type="pres">
      <dgm:prSet presAssocID="{64022925-1406-4EB0-B489-827C892044B9}" presName="compNode" presStyleCnt="0"/>
      <dgm:spPr/>
    </dgm:pt>
    <dgm:pt modelId="{A5EF8D58-AE0F-4CE4-988D-99997B9A5BEF}" type="pres">
      <dgm:prSet presAssocID="{64022925-1406-4EB0-B489-827C892044B9}" presName="bgRect" presStyleLbl="bgShp" presStyleIdx="0" presStyleCnt="4"/>
      <dgm:spPr/>
    </dgm:pt>
    <dgm:pt modelId="{BBBD6E30-D5B9-44ED-A48B-7B9927DF2649}" type="pres">
      <dgm:prSet presAssocID="{64022925-1406-4EB0-B489-827C892044B9}"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pl-PL"/>
        </a:p>
      </dgm:t>
      <dgm:extLst>
        <a:ext uri="{E40237B7-FDA0-4F09-8148-C483321AD2D9}">
          <dgm14:cNvPr xmlns:dgm14="http://schemas.microsoft.com/office/drawing/2010/diagram" id="0" name="" descr="Taniec"/>
        </a:ext>
      </dgm:extLst>
    </dgm:pt>
    <dgm:pt modelId="{DBF55CEA-304C-48BD-B062-B64FDE34DF0A}" type="pres">
      <dgm:prSet presAssocID="{64022925-1406-4EB0-B489-827C892044B9}" presName="spaceRect" presStyleCnt="0"/>
      <dgm:spPr/>
    </dgm:pt>
    <dgm:pt modelId="{773E4827-94CD-4308-8916-97B86F576EDA}" type="pres">
      <dgm:prSet presAssocID="{64022925-1406-4EB0-B489-827C892044B9}" presName="parTx" presStyleLbl="revTx" presStyleIdx="0" presStyleCnt="4">
        <dgm:presLayoutVars>
          <dgm:chMax val="0"/>
          <dgm:chPref val="0"/>
        </dgm:presLayoutVars>
      </dgm:prSet>
      <dgm:spPr/>
      <dgm:t>
        <a:bodyPr/>
        <a:lstStyle/>
        <a:p>
          <a:endParaRPr lang="pl-PL"/>
        </a:p>
      </dgm:t>
    </dgm:pt>
    <dgm:pt modelId="{808342DE-48E2-470C-9D5D-DBDC4CE6D23D}" type="pres">
      <dgm:prSet presAssocID="{BF00429E-A3B5-4E9B-BA41-4530A659D7F5}" presName="sibTrans" presStyleCnt="0"/>
      <dgm:spPr/>
    </dgm:pt>
    <dgm:pt modelId="{40393187-8748-4BB2-81F3-9B9B9437A82D}" type="pres">
      <dgm:prSet presAssocID="{08D33B11-AB16-4DED-810B-46C3A970BFF0}" presName="compNode" presStyleCnt="0"/>
      <dgm:spPr/>
    </dgm:pt>
    <dgm:pt modelId="{D669DDAC-876A-4D66-BFBE-9C2DFF72FBE6}" type="pres">
      <dgm:prSet presAssocID="{08D33B11-AB16-4DED-810B-46C3A970BFF0}" presName="bgRect" presStyleLbl="bgShp" presStyleIdx="1" presStyleCnt="4"/>
      <dgm:spPr/>
    </dgm:pt>
    <dgm:pt modelId="{536CFBA0-D8AD-4FF1-8C92-14874038D07F}" type="pres">
      <dgm:prSet presAssocID="{08D33B11-AB16-4DED-810B-46C3A970BFF0}"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pl-PL"/>
        </a:p>
      </dgm:t>
      <dgm:extLst>
        <a:ext uri="{E40237B7-FDA0-4F09-8148-C483321AD2D9}">
          <dgm14:cNvPr xmlns:dgm14="http://schemas.microsoft.com/office/drawing/2010/diagram" id="0" name="" descr="Znacznik wyboru"/>
        </a:ext>
      </dgm:extLst>
    </dgm:pt>
    <dgm:pt modelId="{0F5EC7E2-FCB9-46FD-BCD8-567367D186F0}" type="pres">
      <dgm:prSet presAssocID="{08D33B11-AB16-4DED-810B-46C3A970BFF0}" presName="spaceRect" presStyleCnt="0"/>
      <dgm:spPr/>
    </dgm:pt>
    <dgm:pt modelId="{12E2D80D-2CEE-44BA-B2B2-8688B68769C5}" type="pres">
      <dgm:prSet presAssocID="{08D33B11-AB16-4DED-810B-46C3A970BFF0}" presName="parTx" presStyleLbl="revTx" presStyleIdx="1" presStyleCnt="4">
        <dgm:presLayoutVars>
          <dgm:chMax val="0"/>
          <dgm:chPref val="0"/>
        </dgm:presLayoutVars>
      </dgm:prSet>
      <dgm:spPr/>
      <dgm:t>
        <a:bodyPr/>
        <a:lstStyle/>
        <a:p>
          <a:endParaRPr lang="pl-PL"/>
        </a:p>
      </dgm:t>
    </dgm:pt>
    <dgm:pt modelId="{823DB80E-8572-4DD9-82BF-2C39B7D50D68}" type="pres">
      <dgm:prSet presAssocID="{D77A827C-CD67-44DD-95B2-53557863CEC6}" presName="sibTrans" presStyleCnt="0"/>
      <dgm:spPr/>
    </dgm:pt>
    <dgm:pt modelId="{430B012A-B436-4B42-9158-5CF7FDC75C18}" type="pres">
      <dgm:prSet presAssocID="{DB20DDBB-F6D7-4A62-A68D-5EE46BB9D496}" presName="compNode" presStyleCnt="0"/>
      <dgm:spPr/>
    </dgm:pt>
    <dgm:pt modelId="{15392782-AF19-433E-9260-8479F2E85938}" type="pres">
      <dgm:prSet presAssocID="{DB20DDBB-F6D7-4A62-A68D-5EE46BB9D496}" presName="bgRect" presStyleLbl="bgShp" presStyleIdx="2" presStyleCnt="4"/>
      <dgm:spPr/>
    </dgm:pt>
    <dgm:pt modelId="{9C77FC05-0A42-43CA-875F-C3AE4E080438}" type="pres">
      <dgm:prSet presAssocID="{DB20DDBB-F6D7-4A62-A68D-5EE46BB9D496}"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pl-PL"/>
        </a:p>
      </dgm:t>
      <dgm:extLst>
        <a:ext uri="{E40237B7-FDA0-4F09-8148-C483321AD2D9}">
          <dgm14:cNvPr xmlns:dgm14="http://schemas.microsoft.com/office/drawing/2010/diagram" id="0" name="" descr="Zamykać"/>
        </a:ext>
      </dgm:extLst>
    </dgm:pt>
    <dgm:pt modelId="{37199BF2-7B0D-493B-843B-6460CBD8AF75}" type="pres">
      <dgm:prSet presAssocID="{DB20DDBB-F6D7-4A62-A68D-5EE46BB9D496}" presName="spaceRect" presStyleCnt="0"/>
      <dgm:spPr/>
    </dgm:pt>
    <dgm:pt modelId="{4D9E4D41-A1FB-42C2-AE1F-88766B1A99FF}" type="pres">
      <dgm:prSet presAssocID="{DB20DDBB-F6D7-4A62-A68D-5EE46BB9D496}" presName="parTx" presStyleLbl="revTx" presStyleIdx="2" presStyleCnt="4">
        <dgm:presLayoutVars>
          <dgm:chMax val="0"/>
          <dgm:chPref val="0"/>
        </dgm:presLayoutVars>
      </dgm:prSet>
      <dgm:spPr/>
      <dgm:t>
        <a:bodyPr/>
        <a:lstStyle/>
        <a:p>
          <a:endParaRPr lang="pl-PL"/>
        </a:p>
      </dgm:t>
    </dgm:pt>
    <dgm:pt modelId="{6B29EFA0-FC45-4C2F-9DC1-CA5235267BD2}" type="pres">
      <dgm:prSet presAssocID="{610B2F48-45AF-4E94-B3C3-E25F23FAEB29}" presName="sibTrans" presStyleCnt="0"/>
      <dgm:spPr/>
    </dgm:pt>
    <dgm:pt modelId="{D6741457-BD36-4FD2-A6B1-11A36E601736}" type="pres">
      <dgm:prSet presAssocID="{34E318B2-017E-4577-96F4-2F0A1303403E}" presName="compNode" presStyleCnt="0"/>
      <dgm:spPr/>
    </dgm:pt>
    <dgm:pt modelId="{95150D95-C568-4F04-8B3A-E94A0216E96F}" type="pres">
      <dgm:prSet presAssocID="{34E318B2-017E-4577-96F4-2F0A1303403E}" presName="bgRect" presStyleLbl="bgShp" presStyleIdx="3" presStyleCnt="4"/>
      <dgm:spPr/>
    </dgm:pt>
    <dgm:pt modelId="{E23991B7-BDE2-4323-AB90-2CA8EFCEC89E}" type="pres">
      <dgm:prSet presAssocID="{34E318B2-017E-4577-96F4-2F0A1303403E}" presName="iconRect" presStyleLbl="node1" presStyleIdx="3" presStyleCnt="4"/>
      <dgm:spPr/>
    </dgm:pt>
    <dgm:pt modelId="{F1708560-138A-4EB7-84EB-0A137F1C9724}" type="pres">
      <dgm:prSet presAssocID="{34E318B2-017E-4577-96F4-2F0A1303403E}" presName="spaceRect" presStyleCnt="0"/>
      <dgm:spPr/>
    </dgm:pt>
    <dgm:pt modelId="{B9353B88-04D8-42AC-83C2-1B9E49966C89}" type="pres">
      <dgm:prSet presAssocID="{34E318B2-017E-4577-96F4-2F0A1303403E}" presName="parTx" presStyleLbl="revTx" presStyleIdx="3" presStyleCnt="4">
        <dgm:presLayoutVars>
          <dgm:chMax val="0"/>
          <dgm:chPref val="0"/>
        </dgm:presLayoutVars>
      </dgm:prSet>
      <dgm:spPr/>
      <dgm:t>
        <a:bodyPr/>
        <a:lstStyle/>
        <a:p>
          <a:endParaRPr lang="pl-PL"/>
        </a:p>
      </dgm:t>
    </dgm:pt>
  </dgm:ptLst>
  <dgm:cxnLst>
    <dgm:cxn modelId="{6F35EB20-1144-45B7-82CF-CFF6AD15CE7A}" type="presOf" srcId="{08D33B11-AB16-4DED-810B-46C3A970BFF0}" destId="{12E2D80D-2CEE-44BA-B2B2-8688B68769C5}" srcOrd="0" destOrd="0" presId="urn:microsoft.com/office/officeart/2018/2/layout/IconVerticalSolidList"/>
    <dgm:cxn modelId="{75BDDDC6-9E98-4F45-9D8A-D8465C5E415C}" type="presOf" srcId="{34E318B2-017E-4577-96F4-2F0A1303403E}" destId="{B9353B88-04D8-42AC-83C2-1B9E49966C89}" srcOrd="0" destOrd="0" presId="urn:microsoft.com/office/officeart/2018/2/layout/IconVerticalSolidList"/>
    <dgm:cxn modelId="{14784D90-9FBE-49AE-B1FC-0C06993B8774}" type="presOf" srcId="{DB20DDBB-F6D7-4A62-A68D-5EE46BB9D496}" destId="{4D9E4D41-A1FB-42C2-AE1F-88766B1A99FF}" srcOrd="0" destOrd="0" presId="urn:microsoft.com/office/officeart/2018/2/layout/IconVerticalSolidList"/>
    <dgm:cxn modelId="{801CC379-26B7-4227-A9AF-2512854BA57F}" type="presOf" srcId="{64022925-1406-4EB0-B489-827C892044B9}" destId="{773E4827-94CD-4308-8916-97B86F576EDA}" srcOrd="0" destOrd="0" presId="urn:microsoft.com/office/officeart/2018/2/layout/IconVerticalSolidList"/>
    <dgm:cxn modelId="{A57AFEA2-8BF1-4BE2-BA65-2946FA6B8E89}" srcId="{CDF21A97-560A-459F-A61A-F93182EFC4C6}" destId="{34E318B2-017E-4577-96F4-2F0A1303403E}" srcOrd="3" destOrd="0" parTransId="{1EFEB982-E79A-4B67-A9AB-E77D528F900E}" sibTransId="{218F014C-3738-49DC-AB85-EAA38734E586}"/>
    <dgm:cxn modelId="{C952B7D9-4A63-4D34-B298-B938782122BC}" srcId="{CDF21A97-560A-459F-A61A-F93182EFC4C6}" destId="{08D33B11-AB16-4DED-810B-46C3A970BFF0}" srcOrd="1" destOrd="0" parTransId="{A740CC62-B1C8-4598-B9BC-2BFFFA5ECAB3}" sibTransId="{D77A827C-CD67-44DD-95B2-53557863CEC6}"/>
    <dgm:cxn modelId="{158BC01E-17C7-475A-A8B9-F1A90D91652E}" type="presOf" srcId="{CDF21A97-560A-459F-A61A-F93182EFC4C6}" destId="{3C2BEDDF-F9A9-4C2C-B934-1B40A8DD9C95}" srcOrd="0" destOrd="0" presId="urn:microsoft.com/office/officeart/2018/2/layout/IconVerticalSolidList"/>
    <dgm:cxn modelId="{B4AC55BA-3E96-416F-91F0-3C8E0DD60111}" srcId="{CDF21A97-560A-459F-A61A-F93182EFC4C6}" destId="{DB20DDBB-F6D7-4A62-A68D-5EE46BB9D496}" srcOrd="2" destOrd="0" parTransId="{D8B4817B-2E3E-4BA4-8CFA-6CC62328A3B1}" sibTransId="{610B2F48-45AF-4E94-B3C3-E25F23FAEB29}"/>
    <dgm:cxn modelId="{53CEB7CC-D4E4-435C-B652-1D25B4729630}" srcId="{CDF21A97-560A-459F-A61A-F93182EFC4C6}" destId="{64022925-1406-4EB0-B489-827C892044B9}" srcOrd="0" destOrd="0" parTransId="{C20E46D3-FD90-40FD-A28B-251F2D757394}" sibTransId="{BF00429E-A3B5-4E9B-BA41-4530A659D7F5}"/>
    <dgm:cxn modelId="{58E62DB7-2786-4FEE-AC12-D1D2017569E9}" type="presParOf" srcId="{3C2BEDDF-F9A9-4C2C-B934-1B40A8DD9C95}" destId="{835E4BD4-2188-4EBF-BEA9-84A95E0290B0}" srcOrd="0" destOrd="0" presId="urn:microsoft.com/office/officeart/2018/2/layout/IconVerticalSolidList"/>
    <dgm:cxn modelId="{430ABE14-580D-4AE3-ACB6-8A45034DB3B4}" type="presParOf" srcId="{835E4BD4-2188-4EBF-BEA9-84A95E0290B0}" destId="{A5EF8D58-AE0F-4CE4-988D-99997B9A5BEF}" srcOrd="0" destOrd="0" presId="urn:microsoft.com/office/officeart/2018/2/layout/IconVerticalSolidList"/>
    <dgm:cxn modelId="{261A8E8A-F599-4850-8970-254454652B01}" type="presParOf" srcId="{835E4BD4-2188-4EBF-BEA9-84A95E0290B0}" destId="{BBBD6E30-D5B9-44ED-A48B-7B9927DF2649}" srcOrd="1" destOrd="0" presId="urn:microsoft.com/office/officeart/2018/2/layout/IconVerticalSolidList"/>
    <dgm:cxn modelId="{97D6231B-CCAC-485C-921C-D5D72C3F01A5}" type="presParOf" srcId="{835E4BD4-2188-4EBF-BEA9-84A95E0290B0}" destId="{DBF55CEA-304C-48BD-B062-B64FDE34DF0A}" srcOrd="2" destOrd="0" presId="urn:microsoft.com/office/officeart/2018/2/layout/IconVerticalSolidList"/>
    <dgm:cxn modelId="{1DDF472B-0B3F-4F57-A55C-943734D80D74}" type="presParOf" srcId="{835E4BD4-2188-4EBF-BEA9-84A95E0290B0}" destId="{773E4827-94CD-4308-8916-97B86F576EDA}" srcOrd="3" destOrd="0" presId="urn:microsoft.com/office/officeart/2018/2/layout/IconVerticalSolidList"/>
    <dgm:cxn modelId="{4B481F08-5B04-4956-8652-198C40CED2D9}" type="presParOf" srcId="{3C2BEDDF-F9A9-4C2C-B934-1B40A8DD9C95}" destId="{808342DE-48E2-470C-9D5D-DBDC4CE6D23D}" srcOrd="1" destOrd="0" presId="urn:microsoft.com/office/officeart/2018/2/layout/IconVerticalSolidList"/>
    <dgm:cxn modelId="{D5F46145-7D3B-41A7-9D3B-DCC3E2BB65E1}" type="presParOf" srcId="{3C2BEDDF-F9A9-4C2C-B934-1B40A8DD9C95}" destId="{40393187-8748-4BB2-81F3-9B9B9437A82D}" srcOrd="2" destOrd="0" presId="urn:microsoft.com/office/officeart/2018/2/layout/IconVerticalSolidList"/>
    <dgm:cxn modelId="{1AF2CB7E-86DF-45FF-A471-F5EA391EAFC2}" type="presParOf" srcId="{40393187-8748-4BB2-81F3-9B9B9437A82D}" destId="{D669DDAC-876A-4D66-BFBE-9C2DFF72FBE6}" srcOrd="0" destOrd="0" presId="urn:microsoft.com/office/officeart/2018/2/layout/IconVerticalSolidList"/>
    <dgm:cxn modelId="{7DBC7758-1F34-4802-AE33-3C03025619CD}" type="presParOf" srcId="{40393187-8748-4BB2-81F3-9B9B9437A82D}" destId="{536CFBA0-D8AD-4FF1-8C92-14874038D07F}" srcOrd="1" destOrd="0" presId="urn:microsoft.com/office/officeart/2018/2/layout/IconVerticalSolidList"/>
    <dgm:cxn modelId="{DE9DF1D1-80DA-4F9A-90D8-330FD0EA4478}" type="presParOf" srcId="{40393187-8748-4BB2-81F3-9B9B9437A82D}" destId="{0F5EC7E2-FCB9-46FD-BCD8-567367D186F0}" srcOrd="2" destOrd="0" presId="urn:microsoft.com/office/officeart/2018/2/layout/IconVerticalSolidList"/>
    <dgm:cxn modelId="{7AC4D3EA-5941-4793-A273-A9E9DB0C2973}" type="presParOf" srcId="{40393187-8748-4BB2-81F3-9B9B9437A82D}" destId="{12E2D80D-2CEE-44BA-B2B2-8688B68769C5}" srcOrd="3" destOrd="0" presId="urn:microsoft.com/office/officeart/2018/2/layout/IconVerticalSolidList"/>
    <dgm:cxn modelId="{D562AACF-4C17-4DFF-BFE8-30B15CE29E83}" type="presParOf" srcId="{3C2BEDDF-F9A9-4C2C-B934-1B40A8DD9C95}" destId="{823DB80E-8572-4DD9-82BF-2C39B7D50D68}" srcOrd="3" destOrd="0" presId="urn:microsoft.com/office/officeart/2018/2/layout/IconVerticalSolidList"/>
    <dgm:cxn modelId="{33F26B47-4CFA-4EE6-B6A4-DE6D177B520D}" type="presParOf" srcId="{3C2BEDDF-F9A9-4C2C-B934-1B40A8DD9C95}" destId="{430B012A-B436-4B42-9158-5CF7FDC75C18}" srcOrd="4" destOrd="0" presId="urn:microsoft.com/office/officeart/2018/2/layout/IconVerticalSolidList"/>
    <dgm:cxn modelId="{E42D48A0-A66E-4BDD-880A-5AD783D209CB}" type="presParOf" srcId="{430B012A-B436-4B42-9158-5CF7FDC75C18}" destId="{15392782-AF19-433E-9260-8479F2E85938}" srcOrd="0" destOrd="0" presId="urn:microsoft.com/office/officeart/2018/2/layout/IconVerticalSolidList"/>
    <dgm:cxn modelId="{CEA474BC-585C-47DB-B5A6-F5F167CBF1B6}" type="presParOf" srcId="{430B012A-B436-4B42-9158-5CF7FDC75C18}" destId="{9C77FC05-0A42-43CA-875F-C3AE4E080438}" srcOrd="1" destOrd="0" presId="urn:microsoft.com/office/officeart/2018/2/layout/IconVerticalSolidList"/>
    <dgm:cxn modelId="{F055796C-5D40-4AB9-804D-D91974C4C8F2}" type="presParOf" srcId="{430B012A-B436-4B42-9158-5CF7FDC75C18}" destId="{37199BF2-7B0D-493B-843B-6460CBD8AF75}" srcOrd="2" destOrd="0" presId="urn:microsoft.com/office/officeart/2018/2/layout/IconVerticalSolidList"/>
    <dgm:cxn modelId="{37B317FB-CCB4-4EAC-A179-BE6CB8EC1AE3}" type="presParOf" srcId="{430B012A-B436-4B42-9158-5CF7FDC75C18}" destId="{4D9E4D41-A1FB-42C2-AE1F-88766B1A99FF}" srcOrd="3" destOrd="0" presId="urn:microsoft.com/office/officeart/2018/2/layout/IconVerticalSolidList"/>
    <dgm:cxn modelId="{D2D99676-8E0B-4F49-8049-DE34A0845F68}" type="presParOf" srcId="{3C2BEDDF-F9A9-4C2C-B934-1B40A8DD9C95}" destId="{6B29EFA0-FC45-4C2F-9DC1-CA5235267BD2}" srcOrd="5" destOrd="0" presId="urn:microsoft.com/office/officeart/2018/2/layout/IconVerticalSolidList"/>
    <dgm:cxn modelId="{43EF3C95-94B0-438D-AFC0-7F835B41A8FA}" type="presParOf" srcId="{3C2BEDDF-F9A9-4C2C-B934-1B40A8DD9C95}" destId="{D6741457-BD36-4FD2-A6B1-11A36E601736}" srcOrd="6" destOrd="0" presId="urn:microsoft.com/office/officeart/2018/2/layout/IconVerticalSolidList"/>
    <dgm:cxn modelId="{32735F74-DFA6-4FF5-A29B-3D22BD854345}" type="presParOf" srcId="{D6741457-BD36-4FD2-A6B1-11A36E601736}" destId="{95150D95-C568-4F04-8B3A-E94A0216E96F}" srcOrd="0" destOrd="0" presId="urn:microsoft.com/office/officeart/2018/2/layout/IconVerticalSolidList"/>
    <dgm:cxn modelId="{DF2D4A6C-671A-4AFC-952D-84B2AC74B5CB}" type="presParOf" srcId="{D6741457-BD36-4FD2-A6B1-11A36E601736}" destId="{E23991B7-BDE2-4323-AB90-2CA8EFCEC89E}" srcOrd="1" destOrd="0" presId="urn:microsoft.com/office/officeart/2018/2/layout/IconVerticalSolidList"/>
    <dgm:cxn modelId="{97BA73F3-828B-445C-A13F-2D1E6AD4FB49}" type="presParOf" srcId="{D6741457-BD36-4FD2-A6B1-11A36E601736}" destId="{F1708560-138A-4EB7-84EB-0A137F1C9724}" srcOrd="2" destOrd="0" presId="urn:microsoft.com/office/officeart/2018/2/layout/IconVerticalSolidList"/>
    <dgm:cxn modelId="{2CF62F21-CD70-41C9-AB5E-D5F796CA5190}" type="presParOf" srcId="{D6741457-BD36-4FD2-A6B1-11A36E601736}" destId="{B9353B88-04D8-42AC-83C2-1B9E49966C89}"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4A26FD-9084-45D4-9792-EDF9B4685A70}"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FA71AA32-7A1E-41DB-A842-E40F07A95E56}">
      <dgm:prSet/>
      <dgm:spPr/>
      <dgm:t>
        <a:bodyPr/>
        <a:lstStyle/>
        <a:p>
          <a:r>
            <a:rPr lang="en-US"/>
            <a:t>Przyjmijmy, że Kamil otrzymał kwotę x zł Jędrek – kwotę 2𝑥 zł, Marcin – kwotę 4𝑥 zł. Rozdzielono kwotę 7𝑥 zł. Kamil otrzymał 𝑥 : 7𝑥 , czyli 1 /7 całej kwoty.</a:t>
          </a:r>
        </a:p>
      </dgm:t>
    </dgm:pt>
    <dgm:pt modelId="{8B392A5D-FC5C-4B4F-8089-86E91CA3457D}" type="parTrans" cxnId="{A0F11A0A-CFC7-495A-8554-70D3C4985A2E}">
      <dgm:prSet/>
      <dgm:spPr/>
      <dgm:t>
        <a:bodyPr/>
        <a:lstStyle/>
        <a:p>
          <a:endParaRPr lang="en-US"/>
        </a:p>
      </dgm:t>
    </dgm:pt>
    <dgm:pt modelId="{82C81B03-016B-42C8-A605-CD6869F49239}" type="sibTrans" cxnId="{A0F11A0A-CFC7-495A-8554-70D3C4985A2E}">
      <dgm:prSet/>
      <dgm:spPr/>
      <dgm:t>
        <a:bodyPr/>
        <a:lstStyle/>
        <a:p>
          <a:endParaRPr lang="en-US"/>
        </a:p>
      </dgm:t>
    </dgm:pt>
    <dgm:pt modelId="{B10DBF56-BBDE-4AA7-ACC9-DE138AD5D732}">
      <dgm:prSet/>
      <dgm:spPr/>
      <dgm:t>
        <a:bodyPr/>
        <a:lstStyle/>
        <a:p>
          <a:r>
            <a:rPr lang="en-US"/>
            <a:t>Przyjmijmy, że Jędrek otrzymał kwotę 𝑥 zł Kamil – kwotę 1/ 2 𝑥 zł, Marcin – kwotę 2𝑥 zł. Rozdzielono kwotę 3 1/ 2 𝑥 zł. Kamil otrzymał 1/ 2 𝑥 : 3 1/ 2 𝑥 , czyli 1 /7 całej kwoty.</a:t>
          </a:r>
        </a:p>
      </dgm:t>
    </dgm:pt>
    <dgm:pt modelId="{56828A20-3E28-43DB-84A4-A734DF4D03CC}" type="parTrans" cxnId="{4726F68D-1C4C-409C-9AC4-6F8FCFAEBDEC}">
      <dgm:prSet/>
      <dgm:spPr/>
      <dgm:t>
        <a:bodyPr/>
        <a:lstStyle/>
        <a:p>
          <a:endParaRPr lang="en-US"/>
        </a:p>
      </dgm:t>
    </dgm:pt>
    <dgm:pt modelId="{216B613A-C936-499D-ADAC-0A90CB2D4CC4}" type="sibTrans" cxnId="{4726F68D-1C4C-409C-9AC4-6F8FCFAEBDEC}">
      <dgm:prSet/>
      <dgm:spPr/>
      <dgm:t>
        <a:bodyPr/>
        <a:lstStyle/>
        <a:p>
          <a:endParaRPr lang="en-US"/>
        </a:p>
      </dgm:t>
    </dgm:pt>
    <dgm:pt modelId="{BEAF2ADE-955A-4AF4-AEBB-BEDB2E6BCB89}">
      <dgm:prSet/>
      <dgm:spPr/>
      <dgm:t>
        <a:bodyPr/>
        <a:lstStyle/>
        <a:p>
          <a:r>
            <a:rPr lang="en-US"/>
            <a:t>Przyjmijmy, że Jędrek otrzymał kwotę 1/ 2 𝑥 zł Kamil – kwotę 1 /4 𝑥 zł, Marcin – kwotę 𝑥 zł. Rozdzielono kwotę 1 3/ 4 𝑥 zł. Zatem Kamil otrzymał 1/ 4 𝑥 1 3 /4 𝑥 , czyli  1/ 7 całej kwoty. </a:t>
          </a:r>
        </a:p>
      </dgm:t>
    </dgm:pt>
    <dgm:pt modelId="{06BFFC5E-2D20-4583-969B-46048FC23645}" type="parTrans" cxnId="{3738240E-8737-43B6-B97E-E71673577F3D}">
      <dgm:prSet/>
      <dgm:spPr/>
      <dgm:t>
        <a:bodyPr/>
        <a:lstStyle/>
        <a:p>
          <a:endParaRPr lang="en-US"/>
        </a:p>
      </dgm:t>
    </dgm:pt>
    <dgm:pt modelId="{BCCB3117-B898-4C3F-BCB9-27B83D8C53D2}" type="sibTrans" cxnId="{3738240E-8737-43B6-B97E-E71673577F3D}">
      <dgm:prSet/>
      <dgm:spPr/>
      <dgm:t>
        <a:bodyPr/>
        <a:lstStyle/>
        <a:p>
          <a:endParaRPr lang="en-US"/>
        </a:p>
      </dgm:t>
    </dgm:pt>
    <dgm:pt modelId="{890EB09E-DE40-4C61-B898-DFC5F6E6C14A}" type="pres">
      <dgm:prSet presAssocID="{AA4A26FD-9084-45D4-9792-EDF9B4685A70}" presName="vert0" presStyleCnt="0">
        <dgm:presLayoutVars>
          <dgm:dir/>
          <dgm:animOne val="branch"/>
          <dgm:animLvl val="lvl"/>
        </dgm:presLayoutVars>
      </dgm:prSet>
      <dgm:spPr/>
      <dgm:t>
        <a:bodyPr/>
        <a:lstStyle/>
        <a:p>
          <a:endParaRPr lang="pl-PL"/>
        </a:p>
      </dgm:t>
    </dgm:pt>
    <dgm:pt modelId="{8496FEB4-EDEE-48C8-B1A6-184740624DCB}" type="pres">
      <dgm:prSet presAssocID="{FA71AA32-7A1E-41DB-A842-E40F07A95E56}" presName="thickLine" presStyleLbl="alignNode1" presStyleIdx="0" presStyleCnt="3"/>
      <dgm:spPr/>
    </dgm:pt>
    <dgm:pt modelId="{A0E23FC1-5EB8-4A5B-9E91-02A5987B569C}" type="pres">
      <dgm:prSet presAssocID="{FA71AA32-7A1E-41DB-A842-E40F07A95E56}" presName="horz1" presStyleCnt="0"/>
      <dgm:spPr/>
    </dgm:pt>
    <dgm:pt modelId="{AF9B521F-2F55-4CF4-99FB-46F3339D0388}" type="pres">
      <dgm:prSet presAssocID="{FA71AA32-7A1E-41DB-A842-E40F07A95E56}" presName="tx1" presStyleLbl="revTx" presStyleIdx="0" presStyleCnt="3"/>
      <dgm:spPr/>
      <dgm:t>
        <a:bodyPr/>
        <a:lstStyle/>
        <a:p>
          <a:endParaRPr lang="pl-PL"/>
        </a:p>
      </dgm:t>
    </dgm:pt>
    <dgm:pt modelId="{CDE75290-6264-4ECF-9B79-A42987113570}" type="pres">
      <dgm:prSet presAssocID="{FA71AA32-7A1E-41DB-A842-E40F07A95E56}" presName="vert1" presStyleCnt="0"/>
      <dgm:spPr/>
    </dgm:pt>
    <dgm:pt modelId="{662147A6-C268-43B9-8D8C-A86A9A51961E}" type="pres">
      <dgm:prSet presAssocID="{B10DBF56-BBDE-4AA7-ACC9-DE138AD5D732}" presName="thickLine" presStyleLbl="alignNode1" presStyleIdx="1" presStyleCnt="3"/>
      <dgm:spPr/>
    </dgm:pt>
    <dgm:pt modelId="{E5337EC0-2F0B-40F6-9034-A1D09F4527F3}" type="pres">
      <dgm:prSet presAssocID="{B10DBF56-BBDE-4AA7-ACC9-DE138AD5D732}" presName="horz1" presStyleCnt="0"/>
      <dgm:spPr/>
    </dgm:pt>
    <dgm:pt modelId="{6DB1D645-DAD0-4FA8-8693-AC090A2E5D32}" type="pres">
      <dgm:prSet presAssocID="{B10DBF56-BBDE-4AA7-ACC9-DE138AD5D732}" presName="tx1" presStyleLbl="revTx" presStyleIdx="1" presStyleCnt="3"/>
      <dgm:spPr/>
      <dgm:t>
        <a:bodyPr/>
        <a:lstStyle/>
        <a:p>
          <a:endParaRPr lang="pl-PL"/>
        </a:p>
      </dgm:t>
    </dgm:pt>
    <dgm:pt modelId="{3D8BA89C-23A3-47DA-AC4B-5B0CE8068686}" type="pres">
      <dgm:prSet presAssocID="{B10DBF56-BBDE-4AA7-ACC9-DE138AD5D732}" presName="vert1" presStyleCnt="0"/>
      <dgm:spPr/>
    </dgm:pt>
    <dgm:pt modelId="{C104FFD8-CF47-4A52-9C06-4AC60489800F}" type="pres">
      <dgm:prSet presAssocID="{BEAF2ADE-955A-4AF4-AEBB-BEDB2E6BCB89}" presName="thickLine" presStyleLbl="alignNode1" presStyleIdx="2" presStyleCnt="3"/>
      <dgm:spPr/>
    </dgm:pt>
    <dgm:pt modelId="{AC69F84B-24FE-4117-8464-39AF73159C8C}" type="pres">
      <dgm:prSet presAssocID="{BEAF2ADE-955A-4AF4-AEBB-BEDB2E6BCB89}" presName="horz1" presStyleCnt="0"/>
      <dgm:spPr/>
    </dgm:pt>
    <dgm:pt modelId="{D23FD441-5DB3-41D8-B90D-744B198DB0E3}" type="pres">
      <dgm:prSet presAssocID="{BEAF2ADE-955A-4AF4-AEBB-BEDB2E6BCB89}" presName="tx1" presStyleLbl="revTx" presStyleIdx="2" presStyleCnt="3"/>
      <dgm:spPr/>
      <dgm:t>
        <a:bodyPr/>
        <a:lstStyle/>
        <a:p>
          <a:endParaRPr lang="pl-PL"/>
        </a:p>
      </dgm:t>
    </dgm:pt>
    <dgm:pt modelId="{0BDD9211-B277-449B-9558-247E5D661F6C}" type="pres">
      <dgm:prSet presAssocID="{BEAF2ADE-955A-4AF4-AEBB-BEDB2E6BCB89}" presName="vert1" presStyleCnt="0"/>
      <dgm:spPr/>
    </dgm:pt>
  </dgm:ptLst>
  <dgm:cxnLst>
    <dgm:cxn modelId="{1DAC6636-6B21-4737-A3B7-9F415F4E41A4}" type="presOf" srcId="{BEAF2ADE-955A-4AF4-AEBB-BEDB2E6BCB89}" destId="{D23FD441-5DB3-41D8-B90D-744B198DB0E3}" srcOrd="0" destOrd="0" presId="urn:microsoft.com/office/officeart/2008/layout/LinedList"/>
    <dgm:cxn modelId="{0729C6A4-2C4C-449E-939F-17D80568EB84}" type="presOf" srcId="{AA4A26FD-9084-45D4-9792-EDF9B4685A70}" destId="{890EB09E-DE40-4C61-B898-DFC5F6E6C14A}" srcOrd="0" destOrd="0" presId="urn:microsoft.com/office/officeart/2008/layout/LinedList"/>
    <dgm:cxn modelId="{4726F68D-1C4C-409C-9AC4-6F8FCFAEBDEC}" srcId="{AA4A26FD-9084-45D4-9792-EDF9B4685A70}" destId="{B10DBF56-BBDE-4AA7-ACC9-DE138AD5D732}" srcOrd="1" destOrd="0" parTransId="{56828A20-3E28-43DB-84A4-A734DF4D03CC}" sibTransId="{216B613A-C936-499D-ADAC-0A90CB2D4CC4}"/>
    <dgm:cxn modelId="{95C9876D-C6AA-427A-AD1B-94A63689BD03}" type="presOf" srcId="{B10DBF56-BBDE-4AA7-ACC9-DE138AD5D732}" destId="{6DB1D645-DAD0-4FA8-8693-AC090A2E5D32}" srcOrd="0" destOrd="0" presId="urn:microsoft.com/office/officeart/2008/layout/LinedList"/>
    <dgm:cxn modelId="{C16C81B8-A0EE-4A25-93F0-CE2032612D0A}" type="presOf" srcId="{FA71AA32-7A1E-41DB-A842-E40F07A95E56}" destId="{AF9B521F-2F55-4CF4-99FB-46F3339D0388}" srcOrd="0" destOrd="0" presId="urn:microsoft.com/office/officeart/2008/layout/LinedList"/>
    <dgm:cxn modelId="{3738240E-8737-43B6-B97E-E71673577F3D}" srcId="{AA4A26FD-9084-45D4-9792-EDF9B4685A70}" destId="{BEAF2ADE-955A-4AF4-AEBB-BEDB2E6BCB89}" srcOrd="2" destOrd="0" parTransId="{06BFFC5E-2D20-4583-969B-46048FC23645}" sibTransId="{BCCB3117-B898-4C3F-BCB9-27B83D8C53D2}"/>
    <dgm:cxn modelId="{A0F11A0A-CFC7-495A-8554-70D3C4985A2E}" srcId="{AA4A26FD-9084-45D4-9792-EDF9B4685A70}" destId="{FA71AA32-7A1E-41DB-A842-E40F07A95E56}" srcOrd="0" destOrd="0" parTransId="{8B392A5D-FC5C-4B4F-8089-86E91CA3457D}" sibTransId="{82C81B03-016B-42C8-A605-CD6869F49239}"/>
    <dgm:cxn modelId="{39304357-1571-418E-A79D-DFDBFB5BD3AD}" type="presParOf" srcId="{890EB09E-DE40-4C61-B898-DFC5F6E6C14A}" destId="{8496FEB4-EDEE-48C8-B1A6-184740624DCB}" srcOrd="0" destOrd="0" presId="urn:microsoft.com/office/officeart/2008/layout/LinedList"/>
    <dgm:cxn modelId="{021FCD2A-76D7-4E6A-8A3E-242533ABDBED}" type="presParOf" srcId="{890EB09E-DE40-4C61-B898-DFC5F6E6C14A}" destId="{A0E23FC1-5EB8-4A5B-9E91-02A5987B569C}" srcOrd="1" destOrd="0" presId="urn:microsoft.com/office/officeart/2008/layout/LinedList"/>
    <dgm:cxn modelId="{AB36AB62-991B-4822-9D58-1DAB544E1D9A}" type="presParOf" srcId="{A0E23FC1-5EB8-4A5B-9E91-02A5987B569C}" destId="{AF9B521F-2F55-4CF4-99FB-46F3339D0388}" srcOrd="0" destOrd="0" presId="urn:microsoft.com/office/officeart/2008/layout/LinedList"/>
    <dgm:cxn modelId="{D9F3D15D-D16C-47CB-8590-C7F7B5CD743B}" type="presParOf" srcId="{A0E23FC1-5EB8-4A5B-9E91-02A5987B569C}" destId="{CDE75290-6264-4ECF-9B79-A42987113570}" srcOrd="1" destOrd="0" presId="urn:microsoft.com/office/officeart/2008/layout/LinedList"/>
    <dgm:cxn modelId="{BFEA43AC-47EE-44C1-8E88-42D5B526E5B7}" type="presParOf" srcId="{890EB09E-DE40-4C61-B898-DFC5F6E6C14A}" destId="{662147A6-C268-43B9-8D8C-A86A9A51961E}" srcOrd="2" destOrd="0" presId="urn:microsoft.com/office/officeart/2008/layout/LinedList"/>
    <dgm:cxn modelId="{74F8F708-D6AD-4F66-8EAE-15128A24041F}" type="presParOf" srcId="{890EB09E-DE40-4C61-B898-DFC5F6E6C14A}" destId="{E5337EC0-2F0B-40F6-9034-A1D09F4527F3}" srcOrd="3" destOrd="0" presId="urn:microsoft.com/office/officeart/2008/layout/LinedList"/>
    <dgm:cxn modelId="{5ECDE889-F345-4857-BFD5-2746D267FCA4}" type="presParOf" srcId="{E5337EC0-2F0B-40F6-9034-A1D09F4527F3}" destId="{6DB1D645-DAD0-4FA8-8693-AC090A2E5D32}" srcOrd="0" destOrd="0" presId="urn:microsoft.com/office/officeart/2008/layout/LinedList"/>
    <dgm:cxn modelId="{EA0D89CB-DEDE-4BAF-91C3-98CF5C0EB226}" type="presParOf" srcId="{E5337EC0-2F0B-40F6-9034-A1D09F4527F3}" destId="{3D8BA89C-23A3-47DA-AC4B-5B0CE8068686}" srcOrd="1" destOrd="0" presId="urn:microsoft.com/office/officeart/2008/layout/LinedList"/>
    <dgm:cxn modelId="{B7E3F478-C72A-460B-8AD5-05FB60155F62}" type="presParOf" srcId="{890EB09E-DE40-4C61-B898-DFC5F6E6C14A}" destId="{C104FFD8-CF47-4A52-9C06-4AC60489800F}" srcOrd="4" destOrd="0" presId="urn:microsoft.com/office/officeart/2008/layout/LinedList"/>
    <dgm:cxn modelId="{31053128-77C9-49A9-AAAD-EBA8C2456687}" type="presParOf" srcId="{890EB09E-DE40-4C61-B898-DFC5F6E6C14A}" destId="{AC69F84B-24FE-4117-8464-39AF73159C8C}" srcOrd="5" destOrd="0" presId="urn:microsoft.com/office/officeart/2008/layout/LinedList"/>
    <dgm:cxn modelId="{253F53A2-2BF3-42E4-8EC8-707D0104916D}" type="presParOf" srcId="{AC69F84B-24FE-4117-8464-39AF73159C8C}" destId="{D23FD441-5DB3-41D8-B90D-744B198DB0E3}" srcOrd="0" destOrd="0" presId="urn:microsoft.com/office/officeart/2008/layout/LinedList"/>
    <dgm:cxn modelId="{3E72A699-D974-4CFD-88D7-2A3175EC5167}" type="presParOf" srcId="{AC69F84B-24FE-4117-8464-39AF73159C8C}" destId="{0BDD9211-B277-449B-9558-247E5D661F6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4A26FD-9084-45D4-9792-EDF9B4685A70}"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BEAF2ADE-955A-4AF4-AEBB-BEDB2E6BCB89}">
      <dgm:prSet phldr="0"/>
      <dgm:spPr/>
      <dgm:t>
        <a:bodyPr/>
        <a:lstStyle/>
        <a:p>
          <a:pPr rtl="0"/>
          <a:r>
            <a:rPr lang="en-US" dirty="0" err="1">
              <a:latin typeface="Arial Nova"/>
            </a:rPr>
            <a:t>Jeżeli</a:t>
          </a:r>
          <a:r>
            <a:rPr lang="en-US" dirty="0">
              <a:latin typeface="Arial Nova"/>
            </a:rPr>
            <a:t> </a:t>
          </a:r>
          <a:r>
            <a:rPr lang="en-US" dirty="0" err="1">
              <a:latin typeface="Arial Nova"/>
            </a:rPr>
            <a:t>wykonamy</a:t>
          </a:r>
          <a:r>
            <a:rPr lang="en-US" dirty="0">
              <a:latin typeface="Arial Nova"/>
            </a:rPr>
            <a:t> </a:t>
          </a:r>
          <a:r>
            <a:rPr lang="en-US" dirty="0" err="1">
              <a:latin typeface="Arial Nova"/>
            </a:rPr>
            <a:t>działania</a:t>
          </a:r>
          <a:r>
            <a:rPr lang="en-US" dirty="0">
              <a:latin typeface="Arial Nova"/>
            </a:rPr>
            <a:t> </a:t>
          </a:r>
          <a:r>
            <a:rPr lang="en-US" dirty="0" err="1">
              <a:latin typeface="Arial Nova"/>
            </a:rPr>
            <a:t>wskazane</a:t>
          </a:r>
          <a:r>
            <a:rPr lang="en-US" dirty="0">
              <a:latin typeface="Arial Nova"/>
            </a:rPr>
            <a:t> </a:t>
          </a:r>
          <a:r>
            <a:rPr lang="en-US" dirty="0" err="1">
              <a:latin typeface="Arial Nova"/>
            </a:rPr>
            <a:t>przez</a:t>
          </a:r>
          <a:r>
            <a:rPr lang="en-US" dirty="0">
              <a:latin typeface="Arial Nova"/>
            </a:rPr>
            <a:t> </a:t>
          </a:r>
          <a:r>
            <a:rPr lang="en-US" dirty="0" err="1">
              <a:latin typeface="Arial Nova"/>
            </a:rPr>
            <a:t>nauczyciela</a:t>
          </a:r>
          <a:r>
            <a:rPr lang="en-US" dirty="0">
              <a:latin typeface="Arial Nova"/>
            </a:rPr>
            <a:t>, to bez </a:t>
          </a:r>
          <a:r>
            <a:rPr lang="en-US" dirty="0" err="1">
              <a:latin typeface="Arial Nova"/>
            </a:rPr>
            <a:t>względu</a:t>
          </a:r>
          <a:r>
            <a:rPr lang="en-US" dirty="0">
              <a:latin typeface="Arial Nova"/>
            </a:rPr>
            <a:t> </a:t>
          </a:r>
          <a:r>
            <a:rPr lang="en-US" dirty="0" err="1">
              <a:latin typeface="Arial Nova"/>
            </a:rPr>
            <a:t>na</a:t>
          </a:r>
          <a:r>
            <a:rPr lang="en-US" dirty="0">
              <a:latin typeface="Arial Nova"/>
            </a:rPr>
            <a:t> to, </a:t>
          </a:r>
          <a:r>
            <a:rPr lang="en-US" dirty="0" err="1">
              <a:latin typeface="Arial Nova"/>
            </a:rPr>
            <a:t>jaką</a:t>
          </a:r>
          <a:r>
            <a:rPr lang="en-US" dirty="0">
              <a:latin typeface="Arial Nova"/>
            </a:rPr>
            <a:t> </a:t>
          </a:r>
          <a:r>
            <a:rPr lang="en-US" dirty="0" err="1">
              <a:latin typeface="Arial Nova"/>
            </a:rPr>
            <a:t>liczbę</a:t>
          </a:r>
          <a:r>
            <a:rPr lang="en-US" dirty="0">
              <a:latin typeface="Arial Nova"/>
            </a:rPr>
            <a:t> </a:t>
          </a:r>
          <a:r>
            <a:rPr lang="en-US" dirty="0" err="1">
              <a:latin typeface="Arial Nova"/>
            </a:rPr>
            <a:t>wybraliśmy</a:t>
          </a:r>
          <a:r>
            <a:rPr lang="en-US" dirty="0">
              <a:latin typeface="Arial Nova"/>
            </a:rPr>
            <a:t>, </a:t>
          </a:r>
          <a:r>
            <a:rPr lang="en-US" dirty="0" err="1">
              <a:latin typeface="Arial Nova"/>
            </a:rPr>
            <a:t>otrzymamy</a:t>
          </a:r>
          <a:r>
            <a:rPr lang="en-US" dirty="0">
              <a:latin typeface="Arial Nova"/>
            </a:rPr>
            <a:t> w </a:t>
          </a:r>
          <a:r>
            <a:rPr lang="en-US" dirty="0" err="1">
              <a:latin typeface="Arial Nova"/>
            </a:rPr>
            <a:t>wyniku</a:t>
          </a:r>
          <a:r>
            <a:rPr lang="en-US" dirty="0">
              <a:latin typeface="Arial Nova"/>
            </a:rPr>
            <a:t> 2. </a:t>
          </a:r>
        </a:p>
      </dgm:t>
    </dgm:pt>
    <dgm:pt modelId="{06BFFC5E-2D20-4583-969B-46048FC23645}" type="parTrans" cxnId="{3738240E-8737-43B6-B97E-E71673577F3D}">
      <dgm:prSet/>
      <dgm:spPr/>
      <dgm:t>
        <a:bodyPr/>
        <a:lstStyle/>
        <a:p>
          <a:endParaRPr lang="en-US"/>
        </a:p>
      </dgm:t>
    </dgm:pt>
    <dgm:pt modelId="{BCCB3117-B898-4C3F-BCB9-27B83D8C53D2}" type="sibTrans" cxnId="{3738240E-8737-43B6-B97E-E71673577F3D}">
      <dgm:prSet/>
      <dgm:spPr/>
      <dgm:t>
        <a:bodyPr/>
        <a:lstStyle/>
        <a:p>
          <a:endParaRPr lang="en-US"/>
        </a:p>
      </dgm:t>
    </dgm:pt>
    <dgm:pt modelId="{07157F04-036A-40CF-985A-44758AE4441E}">
      <dgm:prSet phldr="0"/>
      <dgm:spPr/>
      <dgm:t>
        <a:bodyPr/>
        <a:lstStyle/>
        <a:p>
          <a:pPr algn="l" rtl="0"/>
          <a:r>
            <a:rPr lang="en-US" dirty="0">
              <a:latin typeface="Bodoni MT" panose="02040603050505030304"/>
            </a:rPr>
            <a:t> </a:t>
          </a:r>
          <a:r>
            <a:rPr lang="en-US" dirty="0" err="1">
              <a:latin typeface="Arial Nova"/>
            </a:rPr>
            <a:t>Oznaczmy</a:t>
          </a:r>
          <a:r>
            <a:rPr lang="en-US" dirty="0">
              <a:latin typeface="Arial Nova"/>
            </a:rPr>
            <a:t> </a:t>
          </a:r>
          <a:r>
            <a:rPr lang="en-US" dirty="0" err="1">
              <a:latin typeface="Arial Nova"/>
            </a:rPr>
            <a:t>przez</a:t>
          </a:r>
          <a:r>
            <a:rPr lang="en-US" dirty="0">
              <a:latin typeface="Arial Nova"/>
            </a:rPr>
            <a:t> x </a:t>
          </a:r>
          <a:r>
            <a:rPr lang="en-US" dirty="0" err="1">
              <a:latin typeface="Arial Nova"/>
            </a:rPr>
            <a:t>liczbę</a:t>
          </a:r>
          <a:r>
            <a:rPr lang="en-US" dirty="0">
              <a:latin typeface="Arial Nova"/>
            </a:rPr>
            <a:t>, </a:t>
          </a:r>
          <a:r>
            <a:rPr lang="en-US" dirty="0" err="1">
              <a:latin typeface="Arial Nova"/>
            </a:rPr>
            <a:t>którą</a:t>
          </a:r>
          <a:r>
            <a:rPr lang="en-US" dirty="0">
              <a:latin typeface="Arial Nova"/>
            </a:rPr>
            <a:t> </a:t>
          </a:r>
          <a:r>
            <a:rPr lang="en-US" dirty="0" err="1">
              <a:latin typeface="Arial Nova"/>
            </a:rPr>
            <a:t>wybieramy</a:t>
          </a:r>
          <a:r>
            <a:rPr lang="en-US" dirty="0">
              <a:latin typeface="Arial Nova"/>
            </a:rPr>
            <a:t>. </a:t>
          </a:r>
        </a:p>
      </dgm:t>
    </dgm:pt>
    <dgm:pt modelId="{D9F0FA38-A7F4-406E-B629-EFE29FC7DAD7}" type="parTrans" cxnId="{53FF61BD-0183-486E-AF2D-E9D7C09962C2}">
      <dgm:prSet/>
      <dgm:spPr/>
    </dgm:pt>
    <dgm:pt modelId="{C5F09650-6134-4586-9C22-3ABDFBE842EC}" type="sibTrans" cxnId="{53FF61BD-0183-486E-AF2D-E9D7C09962C2}">
      <dgm:prSet/>
      <dgm:spPr/>
    </dgm:pt>
    <dgm:pt modelId="{6A9739B5-0765-4394-93FF-5556C952A594}">
      <dgm:prSet phldr="0"/>
      <dgm:spPr/>
      <dgm:t>
        <a:bodyPr/>
        <a:lstStyle/>
        <a:p>
          <a:pPr algn="l" rtl="0"/>
          <a:r>
            <a:rPr lang="en-US" dirty="0">
              <a:latin typeface="Arial Nova"/>
            </a:rPr>
            <a:t>( 3x + 6 ) : 3 – x = x + 2 – x = 2 </a:t>
          </a:r>
        </a:p>
      </dgm:t>
    </dgm:pt>
    <dgm:pt modelId="{1F803940-DEE5-4B4B-985E-2BF6904DB224}" type="parTrans" cxnId="{AB15D980-E349-4485-8CD8-E83A0B98514B}">
      <dgm:prSet/>
      <dgm:spPr/>
    </dgm:pt>
    <dgm:pt modelId="{8A3FAD34-324A-4D4A-9FAD-880CCEA106C0}" type="sibTrans" cxnId="{AB15D980-E349-4485-8CD8-E83A0B98514B}">
      <dgm:prSet/>
      <dgm:spPr/>
    </dgm:pt>
    <dgm:pt modelId="{890EB09E-DE40-4C61-B898-DFC5F6E6C14A}" type="pres">
      <dgm:prSet presAssocID="{AA4A26FD-9084-45D4-9792-EDF9B4685A70}" presName="vert0" presStyleCnt="0">
        <dgm:presLayoutVars>
          <dgm:dir/>
          <dgm:animOne val="branch"/>
          <dgm:animLvl val="lvl"/>
        </dgm:presLayoutVars>
      </dgm:prSet>
      <dgm:spPr/>
      <dgm:t>
        <a:bodyPr/>
        <a:lstStyle/>
        <a:p>
          <a:endParaRPr lang="pl-PL"/>
        </a:p>
      </dgm:t>
    </dgm:pt>
    <dgm:pt modelId="{D2349637-CD56-41A5-BC1C-1E8D859815E6}" type="pres">
      <dgm:prSet presAssocID="{07157F04-036A-40CF-985A-44758AE4441E}" presName="thickLine" presStyleLbl="alignNode1" presStyleIdx="0" presStyleCnt="3"/>
      <dgm:spPr/>
    </dgm:pt>
    <dgm:pt modelId="{7489D565-4941-4D42-A9CE-90A9A3E49B39}" type="pres">
      <dgm:prSet presAssocID="{07157F04-036A-40CF-985A-44758AE4441E}" presName="horz1" presStyleCnt="0"/>
      <dgm:spPr/>
    </dgm:pt>
    <dgm:pt modelId="{07966B14-933A-433A-AF49-E1D520776491}" type="pres">
      <dgm:prSet presAssocID="{07157F04-036A-40CF-985A-44758AE4441E}" presName="tx1" presStyleLbl="revTx" presStyleIdx="0" presStyleCnt="3"/>
      <dgm:spPr/>
      <dgm:t>
        <a:bodyPr/>
        <a:lstStyle/>
        <a:p>
          <a:endParaRPr lang="pl-PL"/>
        </a:p>
      </dgm:t>
    </dgm:pt>
    <dgm:pt modelId="{487A0354-266E-44F1-84BD-DD268D26AB5E}" type="pres">
      <dgm:prSet presAssocID="{07157F04-036A-40CF-985A-44758AE4441E}" presName="vert1" presStyleCnt="0"/>
      <dgm:spPr/>
    </dgm:pt>
    <dgm:pt modelId="{2C52A934-ED43-497C-A148-3DCC36210657}" type="pres">
      <dgm:prSet presAssocID="{6A9739B5-0765-4394-93FF-5556C952A594}" presName="thickLine" presStyleLbl="alignNode1" presStyleIdx="1" presStyleCnt="3"/>
      <dgm:spPr/>
    </dgm:pt>
    <dgm:pt modelId="{EC64F7E8-1FD5-445D-BDEF-CD4346617A99}" type="pres">
      <dgm:prSet presAssocID="{6A9739B5-0765-4394-93FF-5556C952A594}" presName="horz1" presStyleCnt="0"/>
      <dgm:spPr/>
    </dgm:pt>
    <dgm:pt modelId="{8838E5F5-852F-4C81-839E-039C39821595}" type="pres">
      <dgm:prSet presAssocID="{6A9739B5-0765-4394-93FF-5556C952A594}" presName="tx1" presStyleLbl="revTx" presStyleIdx="1" presStyleCnt="3"/>
      <dgm:spPr/>
      <dgm:t>
        <a:bodyPr/>
        <a:lstStyle/>
        <a:p>
          <a:endParaRPr lang="pl-PL"/>
        </a:p>
      </dgm:t>
    </dgm:pt>
    <dgm:pt modelId="{54224FC1-02B0-42B6-AC5A-532867E6DC72}" type="pres">
      <dgm:prSet presAssocID="{6A9739B5-0765-4394-93FF-5556C952A594}" presName="vert1" presStyleCnt="0"/>
      <dgm:spPr/>
    </dgm:pt>
    <dgm:pt modelId="{C104FFD8-CF47-4A52-9C06-4AC60489800F}" type="pres">
      <dgm:prSet presAssocID="{BEAF2ADE-955A-4AF4-AEBB-BEDB2E6BCB89}" presName="thickLine" presStyleLbl="alignNode1" presStyleIdx="2" presStyleCnt="3"/>
      <dgm:spPr/>
    </dgm:pt>
    <dgm:pt modelId="{AC69F84B-24FE-4117-8464-39AF73159C8C}" type="pres">
      <dgm:prSet presAssocID="{BEAF2ADE-955A-4AF4-AEBB-BEDB2E6BCB89}" presName="horz1" presStyleCnt="0"/>
      <dgm:spPr/>
    </dgm:pt>
    <dgm:pt modelId="{D23FD441-5DB3-41D8-B90D-744B198DB0E3}" type="pres">
      <dgm:prSet presAssocID="{BEAF2ADE-955A-4AF4-AEBB-BEDB2E6BCB89}" presName="tx1" presStyleLbl="revTx" presStyleIdx="2" presStyleCnt="3"/>
      <dgm:spPr/>
      <dgm:t>
        <a:bodyPr/>
        <a:lstStyle/>
        <a:p>
          <a:endParaRPr lang="pl-PL"/>
        </a:p>
      </dgm:t>
    </dgm:pt>
    <dgm:pt modelId="{0BDD9211-B277-449B-9558-247E5D661F6C}" type="pres">
      <dgm:prSet presAssocID="{BEAF2ADE-955A-4AF4-AEBB-BEDB2E6BCB89}" presName="vert1" presStyleCnt="0"/>
      <dgm:spPr/>
    </dgm:pt>
  </dgm:ptLst>
  <dgm:cxnLst>
    <dgm:cxn modelId="{AB15D980-E349-4485-8CD8-E83A0B98514B}" srcId="{AA4A26FD-9084-45D4-9792-EDF9B4685A70}" destId="{6A9739B5-0765-4394-93FF-5556C952A594}" srcOrd="1" destOrd="0" parTransId="{1F803940-DEE5-4B4B-985E-2BF6904DB224}" sibTransId="{8A3FAD34-324A-4D4A-9FAD-880CCEA106C0}"/>
    <dgm:cxn modelId="{050243FA-A1F9-40E7-B29C-4F07461A0B3F}" type="presOf" srcId="{07157F04-036A-40CF-985A-44758AE4441E}" destId="{07966B14-933A-433A-AF49-E1D520776491}" srcOrd="0" destOrd="0" presId="urn:microsoft.com/office/officeart/2008/layout/LinedList"/>
    <dgm:cxn modelId="{B0E7100F-6B3E-4FB7-8F93-E0581D87BF09}" type="presOf" srcId="{6A9739B5-0765-4394-93FF-5556C952A594}" destId="{8838E5F5-852F-4C81-839E-039C39821595}" srcOrd="0" destOrd="0" presId="urn:microsoft.com/office/officeart/2008/layout/LinedList"/>
    <dgm:cxn modelId="{A6909EE9-24A6-40F6-BBD2-559C76500D16}" type="presOf" srcId="{BEAF2ADE-955A-4AF4-AEBB-BEDB2E6BCB89}" destId="{D23FD441-5DB3-41D8-B90D-744B198DB0E3}" srcOrd="0" destOrd="0" presId="urn:microsoft.com/office/officeart/2008/layout/LinedList"/>
    <dgm:cxn modelId="{3738240E-8737-43B6-B97E-E71673577F3D}" srcId="{AA4A26FD-9084-45D4-9792-EDF9B4685A70}" destId="{BEAF2ADE-955A-4AF4-AEBB-BEDB2E6BCB89}" srcOrd="2" destOrd="0" parTransId="{06BFFC5E-2D20-4583-969B-46048FC23645}" sibTransId="{BCCB3117-B898-4C3F-BCB9-27B83D8C53D2}"/>
    <dgm:cxn modelId="{0729C6A4-2C4C-449E-939F-17D80568EB84}" type="presOf" srcId="{AA4A26FD-9084-45D4-9792-EDF9B4685A70}" destId="{890EB09E-DE40-4C61-B898-DFC5F6E6C14A}" srcOrd="0" destOrd="0" presId="urn:microsoft.com/office/officeart/2008/layout/LinedList"/>
    <dgm:cxn modelId="{53FF61BD-0183-486E-AF2D-E9D7C09962C2}" srcId="{AA4A26FD-9084-45D4-9792-EDF9B4685A70}" destId="{07157F04-036A-40CF-985A-44758AE4441E}" srcOrd="0" destOrd="0" parTransId="{D9F0FA38-A7F4-406E-B629-EFE29FC7DAD7}" sibTransId="{C5F09650-6134-4586-9C22-3ABDFBE842EC}"/>
    <dgm:cxn modelId="{E67E5AE6-B25F-461E-80A6-9C8BF527DE40}" type="presParOf" srcId="{890EB09E-DE40-4C61-B898-DFC5F6E6C14A}" destId="{D2349637-CD56-41A5-BC1C-1E8D859815E6}" srcOrd="0" destOrd="0" presId="urn:microsoft.com/office/officeart/2008/layout/LinedList"/>
    <dgm:cxn modelId="{C3F54AAF-3BE7-4A5A-B4F1-AA53DA473ABC}" type="presParOf" srcId="{890EB09E-DE40-4C61-B898-DFC5F6E6C14A}" destId="{7489D565-4941-4D42-A9CE-90A9A3E49B39}" srcOrd="1" destOrd="0" presId="urn:microsoft.com/office/officeart/2008/layout/LinedList"/>
    <dgm:cxn modelId="{8FFAA8DE-2981-4C62-9208-95E3EE2A0B31}" type="presParOf" srcId="{7489D565-4941-4D42-A9CE-90A9A3E49B39}" destId="{07966B14-933A-433A-AF49-E1D520776491}" srcOrd="0" destOrd="0" presId="urn:microsoft.com/office/officeart/2008/layout/LinedList"/>
    <dgm:cxn modelId="{AD1B405A-C28C-46BC-8F4F-C1D43A51E7B9}" type="presParOf" srcId="{7489D565-4941-4D42-A9CE-90A9A3E49B39}" destId="{487A0354-266E-44F1-84BD-DD268D26AB5E}" srcOrd="1" destOrd="0" presId="urn:microsoft.com/office/officeart/2008/layout/LinedList"/>
    <dgm:cxn modelId="{C3969A76-729C-4AD7-BF0D-57272F602F73}" type="presParOf" srcId="{890EB09E-DE40-4C61-B898-DFC5F6E6C14A}" destId="{2C52A934-ED43-497C-A148-3DCC36210657}" srcOrd="2" destOrd="0" presId="urn:microsoft.com/office/officeart/2008/layout/LinedList"/>
    <dgm:cxn modelId="{85F9D19E-0E2D-44B0-9ED5-7357A37619A8}" type="presParOf" srcId="{890EB09E-DE40-4C61-B898-DFC5F6E6C14A}" destId="{EC64F7E8-1FD5-445D-BDEF-CD4346617A99}" srcOrd="3" destOrd="0" presId="urn:microsoft.com/office/officeart/2008/layout/LinedList"/>
    <dgm:cxn modelId="{BE346002-7AD5-4C77-9D7C-C6C5B6421329}" type="presParOf" srcId="{EC64F7E8-1FD5-445D-BDEF-CD4346617A99}" destId="{8838E5F5-852F-4C81-839E-039C39821595}" srcOrd="0" destOrd="0" presId="urn:microsoft.com/office/officeart/2008/layout/LinedList"/>
    <dgm:cxn modelId="{D0AD6ABA-D639-45B5-8D99-41C522D646C3}" type="presParOf" srcId="{EC64F7E8-1FD5-445D-BDEF-CD4346617A99}" destId="{54224FC1-02B0-42B6-AC5A-532867E6DC72}" srcOrd="1" destOrd="0" presId="urn:microsoft.com/office/officeart/2008/layout/LinedList"/>
    <dgm:cxn modelId="{4F14B727-3825-44DB-A38C-378D7FF425EF}" type="presParOf" srcId="{890EB09E-DE40-4C61-B898-DFC5F6E6C14A}" destId="{C104FFD8-CF47-4A52-9C06-4AC60489800F}" srcOrd="4" destOrd="0" presId="urn:microsoft.com/office/officeart/2008/layout/LinedList"/>
    <dgm:cxn modelId="{5FDDC8EF-9350-45DD-8E3A-D8D8AD9D8795}" type="presParOf" srcId="{890EB09E-DE40-4C61-B898-DFC5F6E6C14A}" destId="{AC69F84B-24FE-4117-8464-39AF73159C8C}" srcOrd="5" destOrd="0" presId="urn:microsoft.com/office/officeart/2008/layout/LinedList"/>
    <dgm:cxn modelId="{273C4BC0-9323-404B-9016-6562847ACF87}" type="presParOf" srcId="{AC69F84B-24FE-4117-8464-39AF73159C8C}" destId="{D23FD441-5DB3-41D8-B90D-744B198DB0E3}" srcOrd="0" destOrd="0" presId="urn:microsoft.com/office/officeart/2008/layout/LinedList"/>
    <dgm:cxn modelId="{AC4DAFD0-21DF-4044-8EE6-F499C0DF45DE}" type="presParOf" srcId="{AC69F84B-24FE-4117-8464-39AF73159C8C}" destId="{0BDD9211-B277-449B-9558-247E5D661F6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695BF4-DE80-4AF1-8707-733C68E3C43A}">
      <dsp:nvSpPr>
        <dsp:cNvPr id="0" name=""/>
        <dsp:cNvSpPr/>
      </dsp:nvSpPr>
      <dsp:spPr>
        <a:xfrm>
          <a:off x="0" y="2618"/>
          <a:ext cx="6266011" cy="1327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607EDA-1752-4584-9FD8-2A7F9CDA7603}">
      <dsp:nvSpPr>
        <dsp:cNvPr id="0" name=""/>
        <dsp:cNvSpPr/>
      </dsp:nvSpPr>
      <dsp:spPr>
        <a:xfrm>
          <a:off x="401420" y="301195"/>
          <a:ext cx="729854" cy="72985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C8D7B8D-8573-4331-85C1-926E389FB78C}">
      <dsp:nvSpPr>
        <dsp:cNvPr id="0" name=""/>
        <dsp:cNvSpPr/>
      </dsp:nvSpPr>
      <dsp:spPr>
        <a:xfrm>
          <a:off x="1532694" y="2618"/>
          <a:ext cx="4733316" cy="1327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442" tIns="140442" rIns="140442" bIns="140442" numCol="1" spcCol="1270" anchor="ctr" anchorCtr="0">
          <a:noAutofit/>
        </a:bodyPr>
        <a:lstStyle/>
        <a:p>
          <a:pPr lvl="0" algn="l" defTabSz="622300">
            <a:lnSpc>
              <a:spcPct val="100000"/>
            </a:lnSpc>
            <a:spcBef>
              <a:spcPct val="0"/>
            </a:spcBef>
            <a:spcAft>
              <a:spcPct val="35000"/>
            </a:spcAft>
          </a:pPr>
          <a:r>
            <a:rPr lang="en-US" sz="1400" b="1" kern="1200">
              <a:latin typeface="Arial Black"/>
            </a:rPr>
            <a:t>IV Rozumowanie i argumentacja</a:t>
          </a:r>
        </a:p>
      </dsp:txBody>
      <dsp:txXfrm>
        <a:off x="1532694" y="2618"/>
        <a:ext cx="4733316" cy="1327008"/>
      </dsp:txXfrm>
    </dsp:sp>
    <dsp:sp modelId="{7075F716-800E-47BC-A4EB-929C2B084AF0}">
      <dsp:nvSpPr>
        <dsp:cNvPr id="0" name=""/>
        <dsp:cNvSpPr/>
      </dsp:nvSpPr>
      <dsp:spPr>
        <a:xfrm>
          <a:off x="0" y="1661378"/>
          <a:ext cx="6266011" cy="1327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97EDF1-26BA-414A-A056-C3F643420290}">
      <dsp:nvSpPr>
        <dsp:cNvPr id="0" name=""/>
        <dsp:cNvSpPr/>
      </dsp:nvSpPr>
      <dsp:spPr>
        <a:xfrm>
          <a:off x="401420" y="1959955"/>
          <a:ext cx="729854" cy="72985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C27247B-606F-4E92-9EA6-38CCC30F3FC4}">
      <dsp:nvSpPr>
        <dsp:cNvPr id="0" name=""/>
        <dsp:cNvSpPr/>
      </dsp:nvSpPr>
      <dsp:spPr>
        <a:xfrm>
          <a:off x="1532694" y="1661378"/>
          <a:ext cx="4733316" cy="1327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442" tIns="140442" rIns="140442" bIns="140442" numCol="1" spcCol="1270" anchor="ctr" anchorCtr="0">
          <a:noAutofit/>
        </a:bodyPr>
        <a:lstStyle/>
        <a:p>
          <a:pPr lvl="0" algn="l" defTabSz="622300">
            <a:lnSpc>
              <a:spcPct val="100000"/>
            </a:lnSpc>
            <a:spcBef>
              <a:spcPct val="0"/>
            </a:spcBef>
            <a:spcAft>
              <a:spcPct val="35000"/>
            </a:spcAft>
          </a:pPr>
          <a:r>
            <a:rPr lang="en-US" sz="1400" kern="1200"/>
            <a:t>1. </a:t>
          </a:r>
          <a:r>
            <a:rPr lang="en-US" sz="1400" kern="1200">
              <a:latin typeface="Arial Nova"/>
            </a:rPr>
            <a:t>Przeprowadzanie prostego rozumowania, podawanie argumentów uzasadniających poprawność rozumowania, rozróżnianie dowodu od przykładu.</a:t>
          </a:r>
        </a:p>
      </dsp:txBody>
      <dsp:txXfrm>
        <a:off x="1532694" y="1661378"/>
        <a:ext cx="4733316" cy="1327008"/>
      </dsp:txXfrm>
    </dsp:sp>
    <dsp:sp modelId="{A067C503-33CB-4BCB-9322-5E8261EDB755}">
      <dsp:nvSpPr>
        <dsp:cNvPr id="0" name=""/>
        <dsp:cNvSpPr/>
      </dsp:nvSpPr>
      <dsp:spPr>
        <a:xfrm>
          <a:off x="0" y="3320139"/>
          <a:ext cx="6266011" cy="1327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5C61B8-FF0D-40DC-949D-718F4631DC38}">
      <dsp:nvSpPr>
        <dsp:cNvPr id="0" name=""/>
        <dsp:cNvSpPr/>
      </dsp:nvSpPr>
      <dsp:spPr>
        <a:xfrm>
          <a:off x="401420" y="3618716"/>
          <a:ext cx="729854" cy="72985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9A08E39-BAA5-4A1C-86E5-1D7708B01607}">
      <dsp:nvSpPr>
        <dsp:cNvPr id="0" name=""/>
        <dsp:cNvSpPr/>
      </dsp:nvSpPr>
      <dsp:spPr>
        <a:xfrm>
          <a:off x="1532694" y="3320139"/>
          <a:ext cx="4733316" cy="1327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442" tIns="140442" rIns="140442" bIns="140442" numCol="1" spcCol="1270" anchor="ctr" anchorCtr="0">
          <a:noAutofit/>
        </a:bodyPr>
        <a:lstStyle/>
        <a:p>
          <a:pPr lvl="0" algn="l" defTabSz="622300" rtl="0">
            <a:lnSpc>
              <a:spcPct val="100000"/>
            </a:lnSpc>
            <a:spcBef>
              <a:spcPct val="0"/>
            </a:spcBef>
            <a:spcAft>
              <a:spcPct val="35000"/>
            </a:spcAft>
          </a:pPr>
          <a:r>
            <a:rPr lang="en-US" sz="1400" kern="1200">
              <a:latin typeface="Arial Nova"/>
            </a:rPr>
            <a:t>2. Dostrzeganie regularności, podobieństw oraz analogii </a:t>
          </a:r>
          <a:r>
            <a:rPr lang="en-US" sz="1400" kern="1200" dirty="0">
              <a:latin typeface="Arial Nova"/>
            </a:rPr>
            <a:t/>
          </a:r>
          <a:br>
            <a:rPr lang="en-US" sz="1400" kern="1200" dirty="0">
              <a:latin typeface="Arial Nova"/>
            </a:rPr>
          </a:br>
          <a:r>
            <a:rPr lang="en-US" sz="1400" kern="1200">
              <a:latin typeface="Arial Nova"/>
            </a:rPr>
            <a:t>i formułowanie wniosków na ich podstawie.</a:t>
          </a:r>
          <a:endParaRPr lang="en-US" sz="1400" kern="1200" dirty="0">
            <a:latin typeface="Arial Nova"/>
          </a:endParaRPr>
        </a:p>
      </dsp:txBody>
      <dsp:txXfrm>
        <a:off x="1532694" y="3320139"/>
        <a:ext cx="4733316" cy="1327008"/>
      </dsp:txXfrm>
    </dsp:sp>
    <dsp:sp modelId="{7BA24BBC-EA2D-46B2-B8A3-26A1A55236A1}">
      <dsp:nvSpPr>
        <dsp:cNvPr id="0" name=""/>
        <dsp:cNvSpPr/>
      </dsp:nvSpPr>
      <dsp:spPr>
        <a:xfrm>
          <a:off x="0" y="4978900"/>
          <a:ext cx="6266011" cy="1327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6DF40B-418B-422B-A497-C38FFFF9FA99}">
      <dsp:nvSpPr>
        <dsp:cNvPr id="0" name=""/>
        <dsp:cNvSpPr/>
      </dsp:nvSpPr>
      <dsp:spPr>
        <a:xfrm>
          <a:off x="401420" y="5277477"/>
          <a:ext cx="729854" cy="729854"/>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EF38FE7-D878-44B4-A71F-B2E39516FCF4}">
      <dsp:nvSpPr>
        <dsp:cNvPr id="0" name=""/>
        <dsp:cNvSpPr/>
      </dsp:nvSpPr>
      <dsp:spPr>
        <a:xfrm>
          <a:off x="1532694" y="4978900"/>
          <a:ext cx="4733316" cy="1327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442" tIns="140442" rIns="140442" bIns="140442" numCol="1" spcCol="1270" anchor="ctr" anchorCtr="0">
          <a:noAutofit/>
        </a:bodyPr>
        <a:lstStyle/>
        <a:p>
          <a:pPr lvl="0" algn="l" defTabSz="622300">
            <a:lnSpc>
              <a:spcPct val="100000"/>
            </a:lnSpc>
            <a:spcBef>
              <a:spcPct val="0"/>
            </a:spcBef>
            <a:spcAft>
              <a:spcPct val="35000"/>
            </a:spcAft>
          </a:pPr>
          <a:r>
            <a:rPr lang="en-US" sz="1400" kern="1200">
              <a:latin typeface="Arial Nova"/>
            </a:rPr>
            <a:t>3. Stosowanie strategii wynikającej z treści zadania, tworzenie strategii rozwiązania problemu, również w rozwiązaniach wieloetapowych oraz w takich, które wymagają umiejętności łączenia wiedzy z różnych działów matematyki.</a:t>
          </a:r>
        </a:p>
      </dsp:txBody>
      <dsp:txXfrm>
        <a:off x="1532694" y="4978900"/>
        <a:ext cx="4733316" cy="13270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BC6B98-1843-49D0-B117-6AE8DAE76B88}">
      <dsp:nvSpPr>
        <dsp:cNvPr id="0" name=""/>
        <dsp:cNvSpPr/>
      </dsp:nvSpPr>
      <dsp:spPr>
        <a:xfrm>
          <a:off x="681337" y="282374"/>
          <a:ext cx="1852875" cy="185287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2491A2-3824-40DA-8495-AFC93836AE2C}">
      <dsp:nvSpPr>
        <dsp:cNvPr id="0" name=""/>
        <dsp:cNvSpPr/>
      </dsp:nvSpPr>
      <dsp:spPr>
        <a:xfrm>
          <a:off x="1076212" y="677249"/>
          <a:ext cx="1063125" cy="106312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638CD04-5A82-43A2-BC6F-4287FECF2EC7}">
      <dsp:nvSpPr>
        <dsp:cNvPr id="0" name=""/>
        <dsp:cNvSpPr/>
      </dsp:nvSpPr>
      <dsp:spPr>
        <a:xfrm>
          <a:off x="89024" y="2712375"/>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22350">
            <a:lnSpc>
              <a:spcPct val="100000"/>
            </a:lnSpc>
            <a:spcBef>
              <a:spcPct val="0"/>
            </a:spcBef>
            <a:spcAft>
              <a:spcPct val="35000"/>
            </a:spcAft>
            <a:defRPr cap="all"/>
          </a:pPr>
          <a:r>
            <a:rPr lang="pl-PL" sz="2300" kern="1200"/>
            <a:t>WYKŁAD PROBLEMOWY</a:t>
          </a:r>
          <a:endParaRPr lang="en-US" sz="2300" kern="1200"/>
        </a:p>
      </dsp:txBody>
      <dsp:txXfrm>
        <a:off x="89024" y="2712375"/>
        <a:ext cx="3037500" cy="720000"/>
      </dsp:txXfrm>
    </dsp:sp>
    <dsp:sp modelId="{F65853BF-D66D-4BCD-AADF-E7312F77F7E0}">
      <dsp:nvSpPr>
        <dsp:cNvPr id="0" name=""/>
        <dsp:cNvSpPr/>
      </dsp:nvSpPr>
      <dsp:spPr>
        <a:xfrm>
          <a:off x="4250400" y="282374"/>
          <a:ext cx="1852875" cy="185287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D7ABE8-913F-432C-9B11-10B0CAA3FD69}">
      <dsp:nvSpPr>
        <dsp:cNvPr id="0" name=""/>
        <dsp:cNvSpPr/>
      </dsp:nvSpPr>
      <dsp:spPr>
        <a:xfrm>
          <a:off x="4645275" y="677249"/>
          <a:ext cx="1063125" cy="106312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5AF8A66-929A-4045-9521-89C428C2BF84}">
      <dsp:nvSpPr>
        <dsp:cNvPr id="0" name=""/>
        <dsp:cNvSpPr/>
      </dsp:nvSpPr>
      <dsp:spPr>
        <a:xfrm>
          <a:off x="3658087" y="2712375"/>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22350">
            <a:lnSpc>
              <a:spcPct val="100000"/>
            </a:lnSpc>
            <a:spcBef>
              <a:spcPct val="0"/>
            </a:spcBef>
            <a:spcAft>
              <a:spcPct val="35000"/>
            </a:spcAft>
            <a:defRPr cap="all"/>
          </a:pPr>
          <a:r>
            <a:rPr lang="pl-PL" sz="2300" kern="1200"/>
            <a:t>WYKŁAD KONWERSATORYJNY</a:t>
          </a:r>
          <a:endParaRPr lang="en-US" sz="2300" kern="1200"/>
        </a:p>
      </dsp:txBody>
      <dsp:txXfrm>
        <a:off x="3658087" y="2712375"/>
        <a:ext cx="3037500" cy="720000"/>
      </dsp:txXfrm>
    </dsp:sp>
    <dsp:sp modelId="{7167EDB8-9B8C-4803-9FC6-92A6008E53BC}">
      <dsp:nvSpPr>
        <dsp:cNvPr id="0" name=""/>
        <dsp:cNvSpPr/>
      </dsp:nvSpPr>
      <dsp:spPr>
        <a:xfrm>
          <a:off x="7819462" y="282374"/>
          <a:ext cx="1852875" cy="185287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1ACCFA-14B5-40E3-9CB4-F2D70E4B49D6}">
      <dsp:nvSpPr>
        <dsp:cNvPr id="0" name=""/>
        <dsp:cNvSpPr/>
      </dsp:nvSpPr>
      <dsp:spPr>
        <a:xfrm>
          <a:off x="8214337" y="677249"/>
          <a:ext cx="1063125" cy="1063125"/>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56FA5EE-DAA8-4F30-92A5-F500F7F2EA5A}">
      <dsp:nvSpPr>
        <dsp:cNvPr id="0" name=""/>
        <dsp:cNvSpPr/>
      </dsp:nvSpPr>
      <dsp:spPr>
        <a:xfrm>
          <a:off x="7227150" y="2712375"/>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22350">
            <a:lnSpc>
              <a:spcPct val="100000"/>
            </a:lnSpc>
            <a:spcBef>
              <a:spcPct val="0"/>
            </a:spcBef>
            <a:spcAft>
              <a:spcPct val="35000"/>
            </a:spcAft>
            <a:defRPr cap="all"/>
          </a:pPr>
          <a:r>
            <a:rPr lang="pl-PL" sz="2300" kern="1200"/>
            <a:t>DYSKUSJA DYDAKTYCZNA</a:t>
          </a:r>
          <a:endParaRPr lang="en-US" sz="2300" kern="1200"/>
        </a:p>
      </dsp:txBody>
      <dsp:txXfrm>
        <a:off x="7227150" y="2712375"/>
        <a:ext cx="30375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F8D58-AE0F-4CE4-988D-99997B9A5BEF}">
      <dsp:nvSpPr>
        <dsp:cNvPr id="0" name=""/>
        <dsp:cNvSpPr/>
      </dsp:nvSpPr>
      <dsp:spPr>
        <a:xfrm>
          <a:off x="0" y="2033"/>
          <a:ext cx="6266011" cy="1030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BD6E30-D5B9-44ED-A48B-7B9927DF2649}">
      <dsp:nvSpPr>
        <dsp:cNvPr id="0" name=""/>
        <dsp:cNvSpPr/>
      </dsp:nvSpPr>
      <dsp:spPr>
        <a:xfrm>
          <a:off x="311764" y="233924"/>
          <a:ext cx="566845" cy="56684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73E4827-94CD-4308-8916-97B86F576EDA}">
      <dsp:nvSpPr>
        <dsp:cNvPr id="0" name=""/>
        <dsp:cNvSpPr/>
      </dsp:nvSpPr>
      <dsp:spPr>
        <a:xfrm>
          <a:off x="1190374" y="2033"/>
          <a:ext cx="5075636" cy="1030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75" tIns="109075" rIns="109075" bIns="109075" numCol="1" spcCol="1270" anchor="ctr" anchorCtr="0">
          <a:noAutofit/>
        </a:bodyPr>
        <a:lstStyle/>
        <a:p>
          <a:pPr lvl="0" algn="l" defTabSz="755650">
            <a:lnSpc>
              <a:spcPct val="100000"/>
            </a:lnSpc>
            <a:spcBef>
              <a:spcPct val="0"/>
            </a:spcBef>
            <a:spcAft>
              <a:spcPct val="35000"/>
            </a:spcAft>
          </a:pPr>
          <a:r>
            <a:rPr lang="pl-PL" sz="1700" kern="1200" dirty="0">
              <a:latin typeface="Arial Nova"/>
            </a:rPr>
            <a:t>Wyjaśniamy uczniom, że pokazanie działania zasady do udowodnienia na konkretnych, wymyślonych liczbach nie jest żadnym dowodem</a:t>
          </a:r>
          <a:endParaRPr lang="en-US" sz="1700" kern="1200" dirty="0">
            <a:latin typeface="Arial Nova"/>
          </a:endParaRPr>
        </a:p>
      </dsp:txBody>
      <dsp:txXfrm>
        <a:off x="1190374" y="2033"/>
        <a:ext cx="5075636" cy="1030627"/>
      </dsp:txXfrm>
    </dsp:sp>
    <dsp:sp modelId="{D669DDAC-876A-4D66-BFBE-9C2DFF72FBE6}">
      <dsp:nvSpPr>
        <dsp:cNvPr id="0" name=""/>
        <dsp:cNvSpPr/>
      </dsp:nvSpPr>
      <dsp:spPr>
        <a:xfrm>
          <a:off x="0" y="1290317"/>
          <a:ext cx="6266011" cy="1030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6CFBA0-D8AD-4FF1-8C92-14874038D07F}">
      <dsp:nvSpPr>
        <dsp:cNvPr id="0" name=""/>
        <dsp:cNvSpPr/>
      </dsp:nvSpPr>
      <dsp:spPr>
        <a:xfrm>
          <a:off x="311764" y="1522208"/>
          <a:ext cx="566845" cy="56684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2E2D80D-2CEE-44BA-B2B2-8688B68769C5}">
      <dsp:nvSpPr>
        <dsp:cNvPr id="0" name=""/>
        <dsp:cNvSpPr/>
      </dsp:nvSpPr>
      <dsp:spPr>
        <a:xfrm>
          <a:off x="1190374" y="1290317"/>
          <a:ext cx="5075636" cy="1030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75" tIns="109075" rIns="109075" bIns="109075" numCol="1" spcCol="1270" anchor="ctr" anchorCtr="0">
          <a:noAutofit/>
        </a:bodyPr>
        <a:lstStyle/>
        <a:p>
          <a:pPr lvl="0" algn="l" defTabSz="755650">
            <a:lnSpc>
              <a:spcPct val="100000"/>
            </a:lnSpc>
            <a:spcBef>
              <a:spcPct val="0"/>
            </a:spcBef>
            <a:spcAft>
              <a:spcPct val="35000"/>
            </a:spcAft>
          </a:pPr>
          <a:r>
            <a:rPr lang="pl-PL" sz="1700" kern="1200" dirty="0">
              <a:latin typeface="Arial Nova"/>
            </a:rPr>
            <a:t>Zachęcamy uczniów do podejmowania próby rozwiązania tego typu zadania</a:t>
          </a:r>
          <a:endParaRPr lang="en-US" sz="1700" kern="1200" dirty="0">
            <a:latin typeface="Arial Nova"/>
          </a:endParaRPr>
        </a:p>
      </dsp:txBody>
      <dsp:txXfrm>
        <a:off x="1190374" y="1290317"/>
        <a:ext cx="5075636" cy="1030627"/>
      </dsp:txXfrm>
    </dsp:sp>
    <dsp:sp modelId="{15392782-AF19-433E-9260-8479F2E85938}">
      <dsp:nvSpPr>
        <dsp:cNvPr id="0" name=""/>
        <dsp:cNvSpPr/>
      </dsp:nvSpPr>
      <dsp:spPr>
        <a:xfrm>
          <a:off x="0" y="2578601"/>
          <a:ext cx="6266011" cy="103062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77FC05-0A42-43CA-875F-C3AE4E080438}">
      <dsp:nvSpPr>
        <dsp:cNvPr id="0" name=""/>
        <dsp:cNvSpPr/>
      </dsp:nvSpPr>
      <dsp:spPr>
        <a:xfrm>
          <a:off x="311764" y="2810493"/>
          <a:ext cx="566845" cy="566845"/>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D9E4D41-A1FB-42C2-AE1F-88766B1A99FF}">
      <dsp:nvSpPr>
        <dsp:cNvPr id="0" name=""/>
        <dsp:cNvSpPr/>
      </dsp:nvSpPr>
      <dsp:spPr>
        <a:xfrm>
          <a:off x="1190374" y="2578601"/>
          <a:ext cx="5075636" cy="1030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75" tIns="109075" rIns="109075" bIns="109075" numCol="1" spcCol="1270" anchor="ctr" anchorCtr="0">
          <a:noAutofit/>
        </a:bodyPr>
        <a:lstStyle/>
        <a:p>
          <a:pPr lvl="0" algn="l" defTabSz="755650" rtl="0">
            <a:lnSpc>
              <a:spcPct val="100000"/>
            </a:lnSpc>
            <a:spcBef>
              <a:spcPct val="0"/>
            </a:spcBef>
            <a:spcAft>
              <a:spcPct val="35000"/>
            </a:spcAft>
          </a:pPr>
          <a:r>
            <a:rPr lang="pl-PL" sz="1700" kern="1200" dirty="0">
              <a:latin typeface="Arial Nova"/>
            </a:rPr>
            <a:t>Omawiamy różne rozwiązania </a:t>
          </a:r>
          <a:endParaRPr lang="en-US" sz="1700" kern="1200" dirty="0">
            <a:latin typeface="Arial Nova"/>
          </a:endParaRPr>
        </a:p>
      </dsp:txBody>
      <dsp:txXfrm>
        <a:off x="1190374" y="2578601"/>
        <a:ext cx="5075636" cy="1030627"/>
      </dsp:txXfrm>
    </dsp:sp>
    <dsp:sp modelId="{95150D95-C568-4F04-8B3A-E94A0216E96F}">
      <dsp:nvSpPr>
        <dsp:cNvPr id="0" name=""/>
        <dsp:cNvSpPr/>
      </dsp:nvSpPr>
      <dsp:spPr>
        <a:xfrm>
          <a:off x="0" y="3866886"/>
          <a:ext cx="6266011" cy="103062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3991B7-BDE2-4323-AB90-2CA8EFCEC89E}">
      <dsp:nvSpPr>
        <dsp:cNvPr id="0" name=""/>
        <dsp:cNvSpPr/>
      </dsp:nvSpPr>
      <dsp:spPr>
        <a:xfrm>
          <a:off x="311764" y="4098777"/>
          <a:ext cx="566845" cy="566845"/>
        </a:xfrm>
        <a:prstGeom prst="rect">
          <a:avLst/>
        </a:prstGeom>
        <a:solidFill>
          <a:schemeClr val="bg1">
            <a:hueOff val="0"/>
            <a:satOff val="0"/>
            <a:lumOff val="0"/>
            <a:alphaOff val="0"/>
          </a:schemeClr>
        </a:solid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353B88-04D8-42AC-83C2-1B9E49966C89}">
      <dsp:nvSpPr>
        <dsp:cNvPr id="0" name=""/>
        <dsp:cNvSpPr/>
      </dsp:nvSpPr>
      <dsp:spPr>
        <a:xfrm>
          <a:off x="1190374" y="3866886"/>
          <a:ext cx="5075636" cy="1030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75" tIns="109075" rIns="109075" bIns="109075" numCol="1" spcCol="1270" anchor="ctr" anchorCtr="0">
          <a:noAutofit/>
        </a:bodyPr>
        <a:lstStyle/>
        <a:p>
          <a:pPr lvl="0" algn="l" defTabSz="755650" rtl="0">
            <a:lnSpc>
              <a:spcPct val="90000"/>
            </a:lnSpc>
            <a:spcBef>
              <a:spcPct val="0"/>
            </a:spcBef>
            <a:spcAft>
              <a:spcPct val="35000"/>
            </a:spcAft>
          </a:pPr>
          <a:r>
            <a:rPr lang="pl-PL" sz="1700" kern="1200" dirty="0">
              <a:latin typeface="Arial Nova"/>
            </a:rPr>
            <a:t>Przedstawiamy rozwiązania w atrakcyjny sposób </a:t>
          </a:r>
        </a:p>
      </dsp:txBody>
      <dsp:txXfrm>
        <a:off x="1190374" y="3866886"/>
        <a:ext cx="5075636" cy="10306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96FEB4-EDEE-48C8-B1A6-184740624DCB}">
      <dsp:nvSpPr>
        <dsp:cNvPr id="0" name=""/>
        <dsp:cNvSpPr/>
      </dsp:nvSpPr>
      <dsp:spPr>
        <a:xfrm>
          <a:off x="0" y="2362"/>
          <a:ext cx="5459565" cy="0"/>
        </a:xfrm>
        <a:prstGeom prst="line">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9B521F-2F55-4CF4-99FB-46F3339D0388}">
      <dsp:nvSpPr>
        <dsp:cNvPr id="0" name=""/>
        <dsp:cNvSpPr/>
      </dsp:nvSpPr>
      <dsp:spPr>
        <a:xfrm>
          <a:off x="0" y="2362"/>
          <a:ext cx="5459565" cy="1611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a:t>Przyjmijmy, że Kamil otrzymał kwotę x zł Jędrek – kwotę 2𝑥 zł, Marcin – kwotę 4𝑥 zł. Rozdzielono kwotę 7𝑥 zł. Kamil otrzymał 𝑥 : 7𝑥 , czyli 1 /7 całej kwoty.</a:t>
          </a:r>
        </a:p>
      </dsp:txBody>
      <dsp:txXfrm>
        <a:off x="0" y="2362"/>
        <a:ext cx="5459565" cy="1611511"/>
      </dsp:txXfrm>
    </dsp:sp>
    <dsp:sp modelId="{662147A6-C268-43B9-8D8C-A86A9A51961E}">
      <dsp:nvSpPr>
        <dsp:cNvPr id="0" name=""/>
        <dsp:cNvSpPr/>
      </dsp:nvSpPr>
      <dsp:spPr>
        <a:xfrm>
          <a:off x="0" y="1613874"/>
          <a:ext cx="5459565" cy="0"/>
        </a:xfrm>
        <a:prstGeom prst="line">
          <a:avLst/>
        </a:prstGeom>
        <a:solidFill>
          <a:schemeClr val="accent5">
            <a:hueOff val="-762697"/>
            <a:satOff val="209"/>
            <a:lumOff val="-3529"/>
            <a:alphaOff val="0"/>
          </a:schemeClr>
        </a:solidFill>
        <a:ln w="15875" cap="rnd" cmpd="sng" algn="ctr">
          <a:solidFill>
            <a:schemeClr val="accent5">
              <a:hueOff val="-762697"/>
              <a:satOff val="209"/>
              <a:lumOff val="-352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B1D645-DAD0-4FA8-8693-AC090A2E5D32}">
      <dsp:nvSpPr>
        <dsp:cNvPr id="0" name=""/>
        <dsp:cNvSpPr/>
      </dsp:nvSpPr>
      <dsp:spPr>
        <a:xfrm>
          <a:off x="0" y="1613874"/>
          <a:ext cx="5459565" cy="1611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a:t>Przyjmijmy, że Jędrek otrzymał kwotę 𝑥 zł Kamil – kwotę 1/ 2 𝑥 zł, Marcin – kwotę 2𝑥 zł. Rozdzielono kwotę 3 1/ 2 𝑥 zł. Kamil otrzymał 1/ 2 𝑥 : 3 1/ 2 𝑥 , czyli 1 /7 całej kwoty.</a:t>
          </a:r>
        </a:p>
      </dsp:txBody>
      <dsp:txXfrm>
        <a:off x="0" y="1613874"/>
        <a:ext cx="5459565" cy="1611511"/>
      </dsp:txXfrm>
    </dsp:sp>
    <dsp:sp modelId="{C104FFD8-CF47-4A52-9C06-4AC60489800F}">
      <dsp:nvSpPr>
        <dsp:cNvPr id="0" name=""/>
        <dsp:cNvSpPr/>
      </dsp:nvSpPr>
      <dsp:spPr>
        <a:xfrm>
          <a:off x="0" y="3225385"/>
          <a:ext cx="5459565" cy="0"/>
        </a:xfrm>
        <a:prstGeom prst="line">
          <a:avLst/>
        </a:prstGeom>
        <a:solidFill>
          <a:schemeClr val="accent5">
            <a:hueOff val="-1525393"/>
            <a:satOff val="418"/>
            <a:lumOff val="-7058"/>
            <a:alphaOff val="0"/>
          </a:schemeClr>
        </a:solidFill>
        <a:ln w="15875" cap="rnd" cmpd="sng" algn="ctr">
          <a:solidFill>
            <a:schemeClr val="accent5">
              <a:hueOff val="-1525393"/>
              <a:satOff val="418"/>
              <a:lumOff val="-705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3FD441-5DB3-41D8-B90D-744B198DB0E3}">
      <dsp:nvSpPr>
        <dsp:cNvPr id="0" name=""/>
        <dsp:cNvSpPr/>
      </dsp:nvSpPr>
      <dsp:spPr>
        <a:xfrm>
          <a:off x="0" y="3225385"/>
          <a:ext cx="5459565" cy="1611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a:t>Przyjmijmy, że Jędrek otrzymał kwotę 1/ 2 𝑥 zł Kamil – kwotę 1 /4 𝑥 zł, Marcin – kwotę 𝑥 zł. Rozdzielono kwotę 1 3/ 4 𝑥 zł. Zatem Kamil otrzymał 1/ 4 𝑥 1 3 /4 𝑥 , czyli  1/ 7 całej kwoty. </a:t>
          </a:r>
        </a:p>
      </dsp:txBody>
      <dsp:txXfrm>
        <a:off x="0" y="3225385"/>
        <a:ext cx="5459565" cy="16115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349637-CD56-41A5-BC1C-1E8D859815E6}">
      <dsp:nvSpPr>
        <dsp:cNvPr id="0" name=""/>
        <dsp:cNvSpPr/>
      </dsp:nvSpPr>
      <dsp:spPr>
        <a:xfrm>
          <a:off x="0" y="2362"/>
          <a:ext cx="5459565" cy="0"/>
        </a:xfrm>
        <a:prstGeom prst="line">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966B14-933A-433A-AF49-E1D520776491}">
      <dsp:nvSpPr>
        <dsp:cNvPr id="0" name=""/>
        <dsp:cNvSpPr/>
      </dsp:nvSpPr>
      <dsp:spPr>
        <a:xfrm>
          <a:off x="0" y="2362"/>
          <a:ext cx="5459565" cy="1611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rtl="0">
            <a:lnSpc>
              <a:spcPct val="90000"/>
            </a:lnSpc>
            <a:spcBef>
              <a:spcPct val="0"/>
            </a:spcBef>
            <a:spcAft>
              <a:spcPct val="35000"/>
            </a:spcAft>
          </a:pPr>
          <a:r>
            <a:rPr lang="en-US" sz="2500" kern="1200" dirty="0">
              <a:latin typeface="Bodoni MT" panose="02040603050505030304"/>
            </a:rPr>
            <a:t> </a:t>
          </a:r>
          <a:r>
            <a:rPr lang="en-US" sz="2500" kern="1200" dirty="0" err="1">
              <a:latin typeface="Arial Nova"/>
            </a:rPr>
            <a:t>Oznaczmy</a:t>
          </a:r>
          <a:r>
            <a:rPr lang="en-US" sz="2500" kern="1200" dirty="0">
              <a:latin typeface="Arial Nova"/>
            </a:rPr>
            <a:t> </a:t>
          </a:r>
          <a:r>
            <a:rPr lang="en-US" sz="2500" kern="1200" dirty="0" err="1">
              <a:latin typeface="Arial Nova"/>
            </a:rPr>
            <a:t>przez</a:t>
          </a:r>
          <a:r>
            <a:rPr lang="en-US" sz="2500" kern="1200" dirty="0">
              <a:latin typeface="Arial Nova"/>
            </a:rPr>
            <a:t> x </a:t>
          </a:r>
          <a:r>
            <a:rPr lang="en-US" sz="2500" kern="1200" dirty="0" err="1">
              <a:latin typeface="Arial Nova"/>
            </a:rPr>
            <a:t>liczbę</a:t>
          </a:r>
          <a:r>
            <a:rPr lang="en-US" sz="2500" kern="1200" dirty="0">
              <a:latin typeface="Arial Nova"/>
            </a:rPr>
            <a:t>, </a:t>
          </a:r>
          <a:r>
            <a:rPr lang="en-US" sz="2500" kern="1200" dirty="0" err="1">
              <a:latin typeface="Arial Nova"/>
            </a:rPr>
            <a:t>którą</a:t>
          </a:r>
          <a:r>
            <a:rPr lang="en-US" sz="2500" kern="1200" dirty="0">
              <a:latin typeface="Arial Nova"/>
            </a:rPr>
            <a:t> </a:t>
          </a:r>
          <a:r>
            <a:rPr lang="en-US" sz="2500" kern="1200" dirty="0" err="1">
              <a:latin typeface="Arial Nova"/>
            </a:rPr>
            <a:t>wybieramy</a:t>
          </a:r>
          <a:r>
            <a:rPr lang="en-US" sz="2500" kern="1200" dirty="0">
              <a:latin typeface="Arial Nova"/>
            </a:rPr>
            <a:t>. </a:t>
          </a:r>
        </a:p>
      </dsp:txBody>
      <dsp:txXfrm>
        <a:off x="0" y="2362"/>
        <a:ext cx="5459565" cy="1611511"/>
      </dsp:txXfrm>
    </dsp:sp>
    <dsp:sp modelId="{2C52A934-ED43-497C-A148-3DCC36210657}">
      <dsp:nvSpPr>
        <dsp:cNvPr id="0" name=""/>
        <dsp:cNvSpPr/>
      </dsp:nvSpPr>
      <dsp:spPr>
        <a:xfrm>
          <a:off x="0" y="1613874"/>
          <a:ext cx="5459565" cy="0"/>
        </a:xfrm>
        <a:prstGeom prst="line">
          <a:avLst/>
        </a:prstGeom>
        <a:solidFill>
          <a:schemeClr val="accent5">
            <a:hueOff val="-762697"/>
            <a:satOff val="209"/>
            <a:lumOff val="-3529"/>
            <a:alphaOff val="0"/>
          </a:schemeClr>
        </a:solidFill>
        <a:ln w="15875" cap="rnd" cmpd="sng" algn="ctr">
          <a:solidFill>
            <a:schemeClr val="accent5">
              <a:hueOff val="-762697"/>
              <a:satOff val="209"/>
              <a:lumOff val="-352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38E5F5-852F-4C81-839E-039C39821595}">
      <dsp:nvSpPr>
        <dsp:cNvPr id="0" name=""/>
        <dsp:cNvSpPr/>
      </dsp:nvSpPr>
      <dsp:spPr>
        <a:xfrm>
          <a:off x="0" y="1613874"/>
          <a:ext cx="5459565" cy="1611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rtl="0">
            <a:lnSpc>
              <a:spcPct val="90000"/>
            </a:lnSpc>
            <a:spcBef>
              <a:spcPct val="0"/>
            </a:spcBef>
            <a:spcAft>
              <a:spcPct val="35000"/>
            </a:spcAft>
          </a:pPr>
          <a:r>
            <a:rPr lang="en-US" sz="2500" kern="1200" dirty="0">
              <a:latin typeface="Arial Nova"/>
            </a:rPr>
            <a:t>( 3x + 6 ) : 3 – x = x + 2 – x = 2 </a:t>
          </a:r>
        </a:p>
      </dsp:txBody>
      <dsp:txXfrm>
        <a:off x="0" y="1613874"/>
        <a:ext cx="5459565" cy="1611511"/>
      </dsp:txXfrm>
    </dsp:sp>
    <dsp:sp modelId="{C104FFD8-CF47-4A52-9C06-4AC60489800F}">
      <dsp:nvSpPr>
        <dsp:cNvPr id="0" name=""/>
        <dsp:cNvSpPr/>
      </dsp:nvSpPr>
      <dsp:spPr>
        <a:xfrm>
          <a:off x="0" y="3225385"/>
          <a:ext cx="5459565" cy="0"/>
        </a:xfrm>
        <a:prstGeom prst="line">
          <a:avLst/>
        </a:prstGeom>
        <a:solidFill>
          <a:schemeClr val="accent5">
            <a:hueOff val="-1525393"/>
            <a:satOff val="418"/>
            <a:lumOff val="-7058"/>
            <a:alphaOff val="0"/>
          </a:schemeClr>
        </a:solidFill>
        <a:ln w="15875" cap="rnd" cmpd="sng" algn="ctr">
          <a:solidFill>
            <a:schemeClr val="accent5">
              <a:hueOff val="-1525393"/>
              <a:satOff val="418"/>
              <a:lumOff val="-705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3FD441-5DB3-41D8-B90D-744B198DB0E3}">
      <dsp:nvSpPr>
        <dsp:cNvPr id="0" name=""/>
        <dsp:cNvSpPr/>
      </dsp:nvSpPr>
      <dsp:spPr>
        <a:xfrm>
          <a:off x="0" y="3225385"/>
          <a:ext cx="5459565" cy="1611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rtl="0">
            <a:lnSpc>
              <a:spcPct val="90000"/>
            </a:lnSpc>
            <a:spcBef>
              <a:spcPct val="0"/>
            </a:spcBef>
            <a:spcAft>
              <a:spcPct val="35000"/>
            </a:spcAft>
          </a:pPr>
          <a:r>
            <a:rPr lang="en-US" sz="2500" kern="1200" dirty="0" err="1">
              <a:latin typeface="Arial Nova"/>
            </a:rPr>
            <a:t>Jeżeli</a:t>
          </a:r>
          <a:r>
            <a:rPr lang="en-US" sz="2500" kern="1200" dirty="0">
              <a:latin typeface="Arial Nova"/>
            </a:rPr>
            <a:t> </a:t>
          </a:r>
          <a:r>
            <a:rPr lang="en-US" sz="2500" kern="1200" dirty="0" err="1">
              <a:latin typeface="Arial Nova"/>
            </a:rPr>
            <a:t>wykonamy</a:t>
          </a:r>
          <a:r>
            <a:rPr lang="en-US" sz="2500" kern="1200" dirty="0">
              <a:latin typeface="Arial Nova"/>
            </a:rPr>
            <a:t> </a:t>
          </a:r>
          <a:r>
            <a:rPr lang="en-US" sz="2500" kern="1200" dirty="0" err="1">
              <a:latin typeface="Arial Nova"/>
            </a:rPr>
            <a:t>działania</a:t>
          </a:r>
          <a:r>
            <a:rPr lang="en-US" sz="2500" kern="1200" dirty="0">
              <a:latin typeface="Arial Nova"/>
            </a:rPr>
            <a:t> </a:t>
          </a:r>
          <a:r>
            <a:rPr lang="en-US" sz="2500" kern="1200" dirty="0" err="1">
              <a:latin typeface="Arial Nova"/>
            </a:rPr>
            <a:t>wskazane</a:t>
          </a:r>
          <a:r>
            <a:rPr lang="en-US" sz="2500" kern="1200" dirty="0">
              <a:latin typeface="Arial Nova"/>
            </a:rPr>
            <a:t> </a:t>
          </a:r>
          <a:r>
            <a:rPr lang="en-US" sz="2500" kern="1200" dirty="0" err="1">
              <a:latin typeface="Arial Nova"/>
            </a:rPr>
            <a:t>przez</a:t>
          </a:r>
          <a:r>
            <a:rPr lang="en-US" sz="2500" kern="1200" dirty="0">
              <a:latin typeface="Arial Nova"/>
            </a:rPr>
            <a:t> </a:t>
          </a:r>
          <a:r>
            <a:rPr lang="en-US" sz="2500" kern="1200" dirty="0" err="1">
              <a:latin typeface="Arial Nova"/>
            </a:rPr>
            <a:t>nauczyciela</a:t>
          </a:r>
          <a:r>
            <a:rPr lang="en-US" sz="2500" kern="1200" dirty="0">
              <a:latin typeface="Arial Nova"/>
            </a:rPr>
            <a:t>, to bez </a:t>
          </a:r>
          <a:r>
            <a:rPr lang="en-US" sz="2500" kern="1200" dirty="0" err="1">
              <a:latin typeface="Arial Nova"/>
            </a:rPr>
            <a:t>względu</a:t>
          </a:r>
          <a:r>
            <a:rPr lang="en-US" sz="2500" kern="1200" dirty="0">
              <a:latin typeface="Arial Nova"/>
            </a:rPr>
            <a:t> </a:t>
          </a:r>
          <a:r>
            <a:rPr lang="en-US" sz="2500" kern="1200" dirty="0" err="1">
              <a:latin typeface="Arial Nova"/>
            </a:rPr>
            <a:t>na</a:t>
          </a:r>
          <a:r>
            <a:rPr lang="en-US" sz="2500" kern="1200" dirty="0">
              <a:latin typeface="Arial Nova"/>
            </a:rPr>
            <a:t> to, </a:t>
          </a:r>
          <a:r>
            <a:rPr lang="en-US" sz="2500" kern="1200" dirty="0" err="1">
              <a:latin typeface="Arial Nova"/>
            </a:rPr>
            <a:t>jaką</a:t>
          </a:r>
          <a:r>
            <a:rPr lang="en-US" sz="2500" kern="1200" dirty="0">
              <a:latin typeface="Arial Nova"/>
            </a:rPr>
            <a:t> </a:t>
          </a:r>
          <a:r>
            <a:rPr lang="en-US" sz="2500" kern="1200" dirty="0" err="1">
              <a:latin typeface="Arial Nova"/>
            </a:rPr>
            <a:t>liczbę</a:t>
          </a:r>
          <a:r>
            <a:rPr lang="en-US" sz="2500" kern="1200" dirty="0">
              <a:latin typeface="Arial Nova"/>
            </a:rPr>
            <a:t> </a:t>
          </a:r>
          <a:r>
            <a:rPr lang="en-US" sz="2500" kern="1200" dirty="0" err="1">
              <a:latin typeface="Arial Nova"/>
            </a:rPr>
            <a:t>wybraliśmy</a:t>
          </a:r>
          <a:r>
            <a:rPr lang="en-US" sz="2500" kern="1200" dirty="0">
              <a:latin typeface="Arial Nova"/>
            </a:rPr>
            <a:t>, </a:t>
          </a:r>
          <a:r>
            <a:rPr lang="en-US" sz="2500" kern="1200" dirty="0" err="1">
              <a:latin typeface="Arial Nova"/>
            </a:rPr>
            <a:t>otrzymamy</a:t>
          </a:r>
          <a:r>
            <a:rPr lang="en-US" sz="2500" kern="1200" dirty="0">
              <a:latin typeface="Arial Nova"/>
            </a:rPr>
            <a:t> w </a:t>
          </a:r>
          <a:r>
            <a:rPr lang="en-US" sz="2500" kern="1200" dirty="0" err="1">
              <a:latin typeface="Arial Nova"/>
            </a:rPr>
            <a:t>wyniku</a:t>
          </a:r>
          <a:r>
            <a:rPr lang="en-US" sz="2500" kern="1200" dirty="0">
              <a:latin typeface="Arial Nova"/>
            </a:rPr>
            <a:t> 2. </a:t>
          </a:r>
        </a:p>
      </dsp:txBody>
      <dsp:txXfrm>
        <a:off x="0" y="3225385"/>
        <a:ext cx="5459565" cy="161151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4/22/2021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638700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xmlns=""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4/22/2021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5184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4/22/2021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23563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4/22/2021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xmlns=""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xmlns=""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26624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4/22/2021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66326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4/22/2021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33482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xmlns=""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xmlns=""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xmlns=""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4/22/2021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29514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4/22/2021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51517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4/22/2021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00687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4/22/2021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2257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4/22/2021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7630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4/22/2021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57464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xmlns=""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xmlns=""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9343D99-809A-49C0-96E5-4250D0B498EE}" type="datetime1">
              <a:rPr lang="en-US" smtClean="0"/>
              <a:t>4/22/2021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65609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4/22/2021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78600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4/22/2021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06926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4/22/2021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951986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xmlns=""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4/22/2021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86846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4/22/2021</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595606969"/>
      </p:ext>
    </p:extLst>
  </p:cSld>
  <p:clrMap bg1="dk1" tx1="lt1" bg2="dk2" tx2="lt2" accent1="accent1" accent2="accent2" accent3="accent3" accent4="accent4" accent5="accent5" accent6="accent6" hlink="hlink" folHlink="folHlink"/>
  <p:sldLayoutIdLst>
    <p:sldLayoutId id="2147483677" r:id="rId1"/>
    <p:sldLayoutId id="2147483676" r:id="rId2"/>
    <p:sldLayoutId id="2147483675" r:id="rId3"/>
    <p:sldLayoutId id="2147483674" r:id="rId4"/>
    <p:sldLayoutId id="2147483673" r:id="rId5"/>
    <p:sldLayoutId id="2147483672" r:id="rId6"/>
    <p:sldLayoutId id="2147483671" r:id="rId7"/>
    <p:sldLayoutId id="2147483670" r:id="rId8"/>
    <p:sldLayoutId id="2147483669" r:id="rId9"/>
    <p:sldLayoutId id="2147483668" r:id="rId10"/>
    <p:sldLayoutId id="2147483661" r:id="rId11"/>
    <p:sldLayoutId id="2147483662" r:id="rId12"/>
    <p:sldLayoutId id="2147483663" r:id="rId13"/>
    <p:sldLayoutId id="2147483664" r:id="rId14"/>
    <p:sldLayoutId id="2147483665" r:id="rId15"/>
    <p:sldLayoutId id="2147483666" r:id="rId16"/>
    <p:sldLayoutId id="214748366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lnSpc>
          <a:spcPct val="110000"/>
        </a:lnSpc>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lnSpc>
          <a:spcPct val="110000"/>
        </a:lnSpc>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lnSpc>
          <a:spcPct val="110000"/>
        </a:lnSpc>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lnSpc>
          <a:spcPct val="110000"/>
        </a:lnSpc>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image" Target="../media/image6.jpeg"/><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57" name="Picture 3">
            <a:extLst>
              <a:ext uri="{FF2B5EF4-FFF2-40B4-BE49-F238E27FC236}">
                <a16:creationId xmlns:a16="http://schemas.microsoft.com/office/drawing/2014/main" xmlns="" id="{53B5E919-1A3A-44E1-8E29-DA9ACC65C2C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alphaModFix/>
          </a:blip>
          <a:srcRect/>
          <a:stretch/>
        </p:blipFill>
        <p:spPr>
          <a:xfrm>
            <a:off x="20" y="23823"/>
            <a:ext cx="12191980" cy="6857990"/>
          </a:xfrm>
          <a:prstGeom prst="rect">
            <a:avLst/>
          </a:prstGeom>
        </p:spPr>
      </p:pic>
      <p:sp>
        <p:nvSpPr>
          <p:cNvPr id="58" name="Rectangle 8">
            <a:extLst>
              <a:ext uri="{FF2B5EF4-FFF2-40B4-BE49-F238E27FC236}">
                <a16:creationId xmlns:a16="http://schemas.microsoft.com/office/drawing/2014/main" xmlns="" id="{D221F0D2-C3E4-45CA-9D1A-6440363925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ctrTitle"/>
          </p:nvPr>
        </p:nvSpPr>
        <p:spPr>
          <a:xfrm>
            <a:off x="1370693" y="1769540"/>
            <a:ext cx="9440034" cy="1828801"/>
          </a:xfrm>
        </p:spPr>
        <p:txBody>
          <a:bodyPr>
            <a:normAutofit/>
          </a:bodyPr>
          <a:lstStyle/>
          <a:p>
            <a:r>
              <a:rPr lang="pl-PL" sz="7200" dirty="0">
                <a:cs typeface="Calibri Light"/>
              </a:rPr>
              <a:t>Zadania na dowodzenie</a:t>
            </a:r>
            <a:endParaRPr lang="pl-PL" sz="7200">
              <a:ln>
                <a:solidFill>
                  <a:srgbClr val="000000">
                    <a:lumMod val="75000"/>
                    <a:lumOff val="25000"/>
                    <a:alpha val="10000"/>
                  </a:srgbClr>
                </a:solidFill>
              </a:ln>
              <a:effectLst>
                <a:outerShdw blurRad="9525" dist="25400" dir="14640000" algn="tl" rotWithShape="0">
                  <a:srgbClr val="000000">
                    <a:alpha val="30000"/>
                  </a:srgbClr>
                </a:outerShdw>
              </a:effectLst>
            </a:endParaRPr>
          </a:p>
        </p:txBody>
      </p:sp>
      <p:sp>
        <p:nvSpPr>
          <p:cNvPr id="3" name="Podtytuł 2"/>
          <p:cNvSpPr>
            <a:spLocks noGrp="1"/>
          </p:cNvSpPr>
          <p:nvPr>
            <p:ph type="subTitle" idx="1"/>
          </p:nvPr>
        </p:nvSpPr>
        <p:spPr>
          <a:xfrm>
            <a:off x="1226920" y="2982735"/>
            <a:ext cx="9440034" cy="1754357"/>
          </a:xfrm>
        </p:spPr>
        <p:txBody>
          <a:bodyPr vert="horz" lIns="91440" tIns="45720" rIns="91440" bIns="45720" rtlCol="0">
            <a:normAutofit/>
          </a:bodyPr>
          <a:lstStyle/>
          <a:p>
            <a:endParaRPr lang="pl-PL"/>
          </a:p>
          <a:p>
            <a:r>
              <a:rPr lang="pl-PL" sz="5400" dirty="0">
                <a:cs typeface="Calibri"/>
              </a:rPr>
              <a:t>na egzaminie ósmoklasisty</a:t>
            </a:r>
            <a:endParaRPr lang="pl-PL" sz="5400" dirty="0">
              <a:ln>
                <a:solidFill>
                  <a:srgbClr val="000000">
                    <a:lumMod val="75000"/>
                    <a:lumOff val="25000"/>
                    <a:alpha val="10000"/>
                  </a:srgbClr>
                </a:solidFill>
              </a:ln>
              <a:effectLst>
                <a:outerShdw blurRad="9525" dist="25400" dir="14640000" algn="tl" rotWithShape="0">
                  <a:srgbClr val="000000">
                    <a:alpha val="30000"/>
                  </a:srgbClr>
                </a:outerShdw>
              </a:effectLst>
              <a:cs typeface="Calibri"/>
            </a:endParaRPr>
          </a:p>
        </p:txBody>
      </p:sp>
    </p:spTree>
    <p:extLst>
      <p:ext uri="{BB962C8B-B14F-4D97-AF65-F5344CB8AC3E}">
        <p14:creationId xmlns:p14="http://schemas.microsoft.com/office/powerpoint/2010/main" val="6503171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xmlns="" id="{7CFAC9FD-BAD6-47B4-9C11-BE23CEAC75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xmlns="" id="{45B67B9C-9B45-4084-9BB5-187071EE9A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654287"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7E2152B1-FDB6-4A2C-9448-87A33D1956B1}"/>
              </a:ext>
            </a:extLst>
          </p:cNvPr>
          <p:cNvSpPr>
            <a:spLocks noGrp="1"/>
          </p:cNvSpPr>
          <p:nvPr>
            <p:ph type="title"/>
          </p:nvPr>
        </p:nvSpPr>
        <p:spPr>
          <a:xfrm>
            <a:off x="695916" y="1078264"/>
            <a:ext cx="3422930" cy="4701473"/>
          </a:xfrm>
        </p:spPr>
        <p:txBody>
          <a:bodyPr>
            <a:normAutofit/>
          </a:bodyPr>
          <a:lstStyle/>
          <a:p>
            <a:pPr algn="r"/>
            <a:r>
              <a:rPr lang="pl-PL" sz="3400">
                <a:ln>
                  <a:solidFill>
                    <a:srgbClr val="000000">
                      <a:lumMod val="75000"/>
                      <a:lumOff val="25000"/>
                      <a:alpha val="10000"/>
                    </a:srgbClr>
                  </a:solidFill>
                </a:ln>
                <a:solidFill>
                  <a:srgbClr val="FFFFFF"/>
                </a:solidFill>
                <a:effectLst>
                  <a:outerShdw blurRad="9525" dist="25400" dir="14640000" algn="tl" rotWithShape="0">
                    <a:srgbClr val="000000">
                      <a:alpha val="30000"/>
                    </a:srgbClr>
                  </a:outerShdw>
                </a:effectLst>
              </a:rPr>
              <a:t>WYKŁAD PROBLEMOWY</a:t>
            </a:r>
            <a:endParaRPr lang="pl-PL" sz="3400">
              <a:solidFill>
                <a:srgbClr val="FFFFFF"/>
              </a:solidFill>
            </a:endParaRPr>
          </a:p>
        </p:txBody>
      </p:sp>
      <p:sp>
        <p:nvSpPr>
          <p:cNvPr id="3" name="Symbol zastępczy zawartości 2">
            <a:extLst>
              <a:ext uri="{FF2B5EF4-FFF2-40B4-BE49-F238E27FC236}">
                <a16:creationId xmlns:a16="http://schemas.microsoft.com/office/drawing/2014/main" xmlns="" id="{C512F06E-B9E2-4EFE-B5D9-130716DA2912}"/>
              </a:ext>
            </a:extLst>
          </p:cNvPr>
          <p:cNvSpPr>
            <a:spLocks noGrp="1"/>
          </p:cNvSpPr>
          <p:nvPr>
            <p:ph idx="1"/>
          </p:nvPr>
        </p:nvSpPr>
        <p:spPr>
          <a:xfrm>
            <a:off x="5114167" y="589433"/>
            <a:ext cx="6117578" cy="5866039"/>
          </a:xfrm>
          <a:effectLst/>
        </p:spPr>
        <p:txBody>
          <a:bodyPr anchor="ctr">
            <a:normAutofit/>
          </a:bodyPr>
          <a:lstStyle/>
          <a:p>
            <a:pPr marL="37465" indent="0" algn="just">
              <a:lnSpc>
                <a:spcPct val="100000"/>
              </a:lnSpc>
              <a:buNone/>
            </a:pPr>
            <a:r>
              <a:rPr lang="pl-PL" sz="1800" dirty="0">
                <a:ln>
                  <a:solidFill>
                    <a:srgbClr val="000000">
                      <a:lumMod val="75000"/>
                      <a:lumOff val="25000"/>
                      <a:alpha val="10000"/>
                    </a:srgbClr>
                  </a:solidFill>
                </a:ln>
                <a:effectLst>
                  <a:outerShdw blurRad="9525" dist="25400" dir="14640000" algn="tl" rotWithShape="0">
                    <a:srgbClr val="000000">
                      <a:alpha val="30000"/>
                    </a:srgbClr>
                  </a:outerShdw>
                </a:effectLst>
                <a:ea typeface="+mn-lt"/>
                <a:cs typeface="+mn-lt"/>
              </a:rPr>
              <a:t> </a:t>
            </a:r>
            <a:r>
              <a:rPr lang="pl-PL" sz="20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n-lt"/>
                <a:cs typeface="+mn-lt"/>
              </a:rPr>
              <a:t>Wykład ten nie jest  klasycznym monologiem, lecz przyjmuje postać rozmowy z wieloma rozmówcami. To uaktywnienie uczniów jest celem, to oni powinni </a:t>
            </a:r>
            <a:r>
              <a:rPr lang="pl-PL" sz="200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n-lt"/>
                <a:cs typeface="+mn-lt"/>
              </a:rPr>
              <a:t>czuć się w pewnym zakresie autorami rozwiązania.Nauczyciel przedstawia problem, wprowadza go w </a:t>
            </a:r>
            <a:r>
              <a:rPr lang="pl-PL" sz="20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n-lt"/>
                <a:cs typeface="+mn-lt"/>
              </a:rPr>
              <a:t>atrakcyjnej formie, przyciąga uwagę uczniów i skupia ją na celu do osiągnięcia. Upewnia się, że problem został zrozumiany, zadaje pytania kontrolne. Spośród pomysłów na jego rozwiązanie umiejętnie wskazuje te najbardziej optymalne. Jego zadanie polega na sterowaniu procesem myślowym uczniów.</a:t>
            </a:r>
            <a:endParaRPr lang="pl-PL" sz="20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endParaRPr>
          </a:p>
          <a:p>
            <a:pPr marL="37465" indent="0" algn="just">
              <a:lnSpc>
                <a:spcPct val="100000"/>
              </a:lnSpc>
              <a:buNone/>
            </a:pPr>
            <a:r>
              <a:rPr lang="pl-PL" sz="200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n-lt"/>
                <a:cs typeface="+mn-lt"/>
              </a:rPr>
              <a:t>Uczeń czuje się w tej metodzie komfortowo, gdyż wie, że nauczyciel panuje nad procesem rozwiązywania. Nie musi mu zależeć na dojściu do celu w określonym czasie. Może się skupić na samej metodzie pracy nad problemem oraz na utrwalaniu wiedzy, która wiąże się z zadaniem. </a:t>
            </a:r>
            <a:endParaRPr lang="pl-PL" sz="200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endParaRPr>
          </a:p>
        </p:txBody>
      </p:sp>
    </p:spTree>
    <p:extLst>
      <p:ext uri="{BB962C8B-B14F-4D97-AF65-F5344CB8AC3E}">
        <p14:creationId xmlns:p14="http://schemas.microsoft.com/office/powerpoint/2010/main" val="26982855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xmlns="" id="{7CFAC9FD-BAD6-47B4-9C11-BE23CEAC75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xmlns="" id="{45B67B9C-9B45-4084-9BB5-187071EE9A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654287"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7E2152B1-FDB6-4A2C-9448-87A33D1956B1}"/>
              </a:ext>
            </a:extLst>
          </p:cNvPr>
          <p:cNvSpPr>
            <a:spLocks noGrp="1"/>
          </p:cNvSpPr>
          <p:nvPr>
            <p:ph type="title"/>
          </p:nvPr>
        </p:nvSpPr>
        <p:spPr>
          <a:xfrm>
            <a:off x="250218" y="1078264"/>
            <a:ext cx="4400589" cy="4701473"/>
          </a:xfrm>
        </p:spPr>
        <p:txBody>
          <a:bodyPr>
            <a:normAutofit/>
          </a:bodyPr>
          <a:lstStyle/>
          <a:p>
            <a:pPr algn="r"/>
            <a:r>
              <a:rPr lang="pl-PL" sz="2800" dirty="0">
                <a:ln>
                  <a:solidFill>
                    <a:srgbClr val="000000">
                      <a:lumMod val="75000"/>
                      <a:lumOff val="25000"/>
                      <a:alpha val="10000"/>
                    </a:srgbClr>
                  </a:solidFill>
                </a:ln>
                <a:solidFill>
                  <a:srgbClr val="FFFFFF"/>
                </a:solidFill>
                <a:effectLst>
                  <a:outerShdw blurRad="9525" dist="25400" dir="14640000" algn="tl" rotWithShape="0">
                    <a:srgbClr val="000000">
                      <a:alpha val="30000"/>
                    </a:srgbClr>
                  </a:outerShdw>
                </a:effectLst>
              </a:rPr>
              <a:t>WYKŁAD </a:t>
            </a:r>
            <a:r>
              <a:rPr lang="pl-PL" sz="2800">
                <a:ln>
                  <a:solidFill>
                    <a:srgbClr val="000000">
                      <a:lumMod val="75000"/>
                      <a:lumOff val="25000"/>
                      <a:alpha val="10000"/>
                    </a:srgbClr>
                  </a:solidFill>
                </a:ln>
                <a:solidFill>
                  <a:srgbClr val="FFFFFF"/>
                </a:solidFill>
                <a:effectLst>
                  <a:outerShdw blurRad="9525" dist="25400" dir="14640000" algn="tl" rotWithShape="0">
                    <a:srgbClr val="000000">
                      <a:alpha val="30000"/>
                    </a:srgbClr>
                  </a:outerShdw>
                </a:effectLst>
              </a:rPr>
              <a:t>KONWERSATORYJNY</a:t>
            </a:r>
            <a:endParaRPr lang="pl-PL" sz="2800">
              <a:ln>
                <a:solidFill>
                  <a:srgbClr val="FFFFFF">
                    <a:lumMod val="75000"/>
                    <a:lumOff val="25000"/>
                    <a:alpha val="10000"/>
                  </a:srgbClr>
                </a:solidFill>
              </a:ln>
              <a:solidFill>
                <a:srgbClr val="FFFFFF"/>
              </a:solidFill>
              <a:effectLst>
                <a:outerShdw blurRad="9525" dist="25400" dir="14640000" algn="tl" rotWithShape="0">
                  <a:srgbClr val="FFFFFF">
                    <a:alpha val="30000"/>
                  </a:srgbClr>
                </a:outerShdw>
              </a:effectLst>
            </a:endParaRPr>
          </a:p>
        </p:txBody>
      </p:sp>
      <p:sp>
        <p:nvSpPr>
          <p:cNvPr id="3" name="Symbol zastępczy zawartości 2">
            <a:extLst>
              <a:ext uri="{FF2B5EF4-FFF2-40B4-BE49-F238E27FC236}">
                <a16:creationId xmlns:a16="http://schemas.microsoft.com/office/drawing/2014/main" xmlns="" id="{C512F06E-B9E2-4EFE-B5D9-130716DA2912}"/>
              </a:ext>
            </a:extLst>
          </p:cNvPr>
          <p:cNvSpPr>
            <a:spLocks noGrp="1"/>
          </p:cNvSpPr>
          <p:nvPr>
            <p:ph idx="1"/>
          </p:nvPr>
        </p:nvSpPr>
        <p:spPr>
          <a:xfrm>
            <a:off x="5114167" y="1078263"/>
            <a:ext cx="6117578" cy="4701474"/>
          </a:xfrm>
          <a:effectLst/>
        </p:spPr>
        <p:txBody>
          <a:bodyPr anchor="ctr">
            <a:normAutofit/>
          </a:bodyPr>
          <a:lstStyle/>
          <a:p>
            <a:pPr marL="37465" indent="0" algn="just">
              <a:lnSpc>
                <a:spcPct val="100000"/>
              </a:lnSpc>
              <a:buNone/>
            </a:pPr>
            <a:r>
              <a:rPr lang="pl-PL" sz="2000" dirty="0">
                <a:ln>
                  <a:solidFill>
                    <a:srgbClr val="000000">
                      <a:lumMod val="75000"/>
                      <a:lumOff val="25000"/>
                      <a:alpha val="10000"/>
                    </a:srgbClr>
                  </a:solidFill>
                </a:ln>
                <a:effectLst>
                  <a:outerShdw blurRad="9525" dist="25400" dir="14640000" algn="tl" rotWithShape="0">
                    <a:srgbClr val="000000">
                      <a:alpha val="30000"/>
                    </a:srgbClr>
                  </a:outerShdw>
                </a:effectLst>
                <a:latin typeface="Calibri Light"/>
                <a:ea typeface="+mn-lt"/>
                <a:cs typeface="+mn-lt"/>
              </a:rPr>
              <a:t>Ten typ pracy metodą problemową jest podobny do poprzedniego. Tym razem więcej czasu i miejsca zajmują </a:t>
            </a:r>
            <a:r>
              <a:rPr lang="pl-PL" sz="2000">
                <a:ln>
                  <a:solidFill>
                    <a:srgbClr val="000000">
                      <a:lumMod val="75000"/>
                      <a:lumOff val="25000"/>
                      <a:alpha val="10000"/>
                    </a:srgbClr>
                  </a:solidFill>
                </a:ln>
                <a:effectLst>
                  <a:outerShdw blurRad="9525" dist="25400" dir="14640000" algn="tl" rotWithShape="0">
                    <a:srgbClr val="000000">
                      <a:alpha val="30000"/>
                    </a:srgbClr>
                  </a:outerShdw>
                </a:effectLst>
                <a:latin typeface="Calibri Light"/>
                <a:ea typeface="+mn-lt"/>
                <a:cs typeface="+mn-lt"/>
              </a:rPr>
              <a:t>działania uczestników. Nauczyciel powierza </a:t>
            </a:r>
            <a:r>
              <a:rPr lang="pl-PL" sz="2000" dirty="0">
                <a:ln>
                  <a:solidFill>
                    <a:srgbClr val="000000">
                      <a:lumMod val="75000"/>
                      <a:lumOff val="25000"/>
                      <a:alpha val="10000"/>
                    </a:srgbClr>
                  </a:solidFill>
                </a:ln>
                <a:effectLst>
                  <a:outerShdw blurRad="9525" dist="25400" dir="14640000" algn="tl" rotWithShape="0">
                    <a:srgbClr val="000000">
                      <a:alpha val="30000"/>
                    </a:srgbClr>
                  </a:outerShdw>
                </a:effectLst>
                <a:latin typeface="Calibri Light"/>
                <a:ea typeface="+mn-lt"/>
                <a:cs typeface="+mn-lt"/>
              </a:rPr>
              <a:t>im do rozwiązania pewne problemy cząstkowe, których rozwiązania przybliżają do rozwiązania problemu głównego. Rozmowy o rozwiązaniach tych zadań i ich użyteczności pochłaniają najwięcej czasu.</a:t>
            </a:r>
            <a:endParaRPr lang="pl-PL" sz="2000" dirty="0">
              <a:ln>
                <a:solidFill>
                  <a:srgbClr val="000000">
                    <a:lumMod val="75000"/>
                    <a:lumOff val="25000"/>
                    <a:alpha val="10000"/>
                  </a:srgbClr>
                </a:solidFill>
              </a:ln>
              <a:effectLst>
                <a:outerShdw blurRad="9525" dist="25400" dir="14640000" algn="tl" rotWithShape="0">
                  <a:srgbClr val="000000">
                    <a:alpha val="30000"/>
                  </a:srgbClr>
                </a:outerShdw>
              </a:effectLst>
              <a:latin typeface="Calibri Light"/>
              <a:ea typeface="Cambria Math"/>
              <a:cs typeface="Calibri Light"/>
            </a:endParaRPr>
          </a:p>
        </p:txBody>
      </p:sp>
    </p:spTree>
    <p:extLst>
      <p:ext uri="{BB962C8B-B14F-4D97-AF65-F5344CB8AC3E}">
        <p14:creationId xmlns:p14="http://schemas.microsoft.com/office/powerpoint/2010/main" val="8497746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xmlns="" id="{7CFAC9FD-BAD6-47B4-9C11-BE23CEAC75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xmlns="" id="{45B67B9C-9B45-4084-9BB5-187071EE9A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654287"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7E2152B1-FDB6-4A2C-9448-87A33D1956B1}"/>
              </a:ext>
            </a:extLst>
          </p:cNvPr>
          <p:cNvSpPr>
            <a:spLocks noGrp="1"/>
          </p:cNvSpPr>
          <p:nvPr>
            <p:ph type="title"/>
          </p:nvPr>
        </p:nvSpPr>
        <p:spPr>
          <a:xfrm>
            <a:off x="250218" y="1078264"/>
            <a:ext cx="4400589" cy="4701473"/>
          </a:xfrm>
        </p:spPr>
        <p:txBody>
          <a:bodyPr>
            <a:normAutofit/>
          </a:bodyPr>
          <a:lstStyle/>
          <a:p>
            <a:pPr algn="r"/>
            <a:r>
              <a:rPr lang="pl-PL" sz="4000">
                <a:ln>
                  <a:solidFill>
                    <a:srgbClr val="000000">
                      <a:lumMod val="75000"/>
                      <a:lumOff val="25000"/>
                      <a:alpha val="10000"/>
                    </a:srgbClr>
                  </a:solidFill>
                </a:ln>
                <a:solidFill>
                  <a:srgbClr val="FFFFFF"/>
                </a:solidFill>
                <a:effectLst>
                  <a:outerShdw blurRad="9525" dist="25400" dir="14640000" algn="tl" rotWithShape="0">
                    <a:srgbClr val="000000">
                      <a:alpha val="30000"/>
                    </a:srgbClr>
                  </a:outerShdw>
                </a:effectLst>
              </a:rPr>
              <a:t>DYSKUSJA DYDAKTYCZNA</a:t>
            </a:r>
            <a:endParaRPr lang="pl-PL" sz="4000">
              <a:ln>
                <a:solidFill>
                  <a:srgbClr val="FFFFFF">
                    <a:lumMod val="75000"/>
                    <a:lumOff val="25000"/>
                    <a:alpha val="10000"/>
                  </a:srgbClr>
                </a:solidFill>
              </a:ln>
              <a:solidFill>
                <a:srgbClr val="FFFFFF"/>
              </a:solidFill>
              <a:effectLst>
                <a:outerShdw blurRad="9525" dist="25400" dir="14640000" algn="tl" rotWithShape="0">
                  <a:srgbClr val="FFFFFF">
                    <a:alpha val="30000"/>
                  </a:srgbClr>
                </a:outerShdw>
              </a:effectLst>
            </a:endParaRPr>
          </a:p>
        </p:txBody>
      </p:sp>
      <p:sp>
        <p:nvSpPr>
          <p:cNvPr id="3" name="Symbol zastępczy zawartości 2">
            <a:extLst>
              <a:ext uri="{FF2B5EF4-FFF2-40B4-BE49-F238E27FC236}">
                <a16:creationId xmlns:a16="http://schemas.microsoft.com/office/drawing/2014/main" xmlns="" id="{C512F06E-B9E2-4EFE-B5D9-130716DA2912}"/>
              </a:ext>
            </a:extLst>
          </p:cNvPr>
          <p:cNvSpPr>
            <a:spLocks noGrp="1"/>
          </p:cNvSpPr>
          <p:nvPr>
            <p:ph idx="1"/>
          </p:nvPr>
        </p:nvSpPr>
        <p:spPr>
          <a:xfrm>
            <a:off x="5114167" y="143735"/>
            <a:ext cx="6836445" cy="6599284"/>
          </a:xfrm>
          <a:effectLst/>
        </p:spPr>
        <p:txBody>
          <a:bodyPr anchor="ctr">
            <a:normAutofit lnSpcReduction="10000"/>
          </a:bodyPr>
          <a:lstStyle/>
          <a:p>
            <a:pPr marL="37465" indent="0" algn="just">
              <a:lnSpc>
                <a:spcPct val="100000"/>
              </a:lnSpc>
              <a:buNone/>
            </a:pPr>
            <a:r>
              <a:rPr lang="pl-PL" sz="200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n-lt"/>
                <a:cs typeface="+mn-lt"/>
              </a:rPr>
              <a:t>Dyskusję definiuje się jako wymianę myśli i poglądów na dany temat. Powinna być uporządkowana w swoim przebiegu oraz podsumowana na zakończenie.</a:t>
            </a:r>
            <a:endParaRPr lang="pl-PL"/>
          </a:p>
          <a:p>
            <a:pPr marL="37465" indent="0" algn="just">
              <a:lnSpc>
                <a:spcPct val="100000"/>
              </a:lnSpc>
              <a:buNone/>
            </a:pPr>
            <a:r>
              <a:rPr lang="pl-PL" sz="20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n-lt"/>
                <a:cs typeface="+mn-lt"/>
              </a:rPr>
              <a:t>Na początku nauczyciel wprowadza uczniów do dyskusji, podając jej temat i cele. Przypomina też zasady dyskusji związane z jej sprawnym przebiegiem (np. konieczność zachowania kolejności wypowiadania się, nieprzerywanie innym itp.). Przywołuje też wiedzę niezbędną podczas rozwiązywania problemu, określa ramy czasowe oraz sposób podania wniosków, zaprasza do dyskusji. Następnie rozpoczyna się dyskusja. Prowadzący ją udziela głosu jej uczestnikom, porządkuje wypowiedzi, przeformułowuje je, zapisuje na tablicy ważne informacje i propozycje, zadaje pytania naprowadzające, prosi o wypowiedź wybrane osoby, prosi o dodatkowe wyjaśnienia, dba o to, by dyskusja zmierzała do wyznaczonego celu, podsumowuje etapy dyskusji. Na zakończenie podsumowuje wyniki dyskusji, systematyzuje </a:t>
            </a:r>
            <a:r>
              <a:rPr lang="pl-PL" sz="200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n-lt"/>
                <a:cs typeface="+mn-lt"/>
              </a:rPr>
              <a:t>wnioski oraz formułuje rozwiązanie problemu.Ocenia udział </a:t>
            </a:r>
            <a:r>
              <a:rPr lang="pl-PL" sz="20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n-lt"/>
                <a:cs typeface="+mn-lt"/>
              </a:rPr>
              <a:t>poszczególnych osób i ich wkład w rozwiązanie problemu. Dziękuje za udział w dyskusji.</a:t>
            </a:r>
            <a:endParaRPr lang="pl-PL" sz="200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ndParaRPr>
          </a:p>
        </p:txBody>
      </p:sp>
    </p:spTree>
    <p:extLst>
      <p:ext uri="{BB962C8B-B14F-4D97-AF65-F5344CB8AC3E}">
        <p14:creationId xmlns:p14="http://schemas.microsoft.com/office/powerpoint/2010/main" val="30502157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CE3FE30B-2811-41E1-AD25-253ED353E878}"/>
              </a:ext>
            </a:extLst>
          </p:cNvPr>
          <p:cNvSpPr>
            <a:spLocks noGrp="1"/>
          </p:cNvSpPr>
          <p:nvPr>
            <p:ph type="title"/>
          </p:nvPr>
        </p:nvSpPr>
        <p:spPr>
          <a:xfrm>
            <a:off x="633743" y="609599"/>
            <a:ext cx="3413156" cy="5273675"/>
          </a:xfrm>
        </p:spPr>
        <p:txBody>
          <a:bodyPr>
            <a:normAutofit/>
          </a:bodyPr>
          <a:lstStyle/>
          <a:p>
            <a:r>
              <a:rPr lang="pl-PL" sz="4300">
                <a:ln>
                  <a:solidFill>
                    <a:srgbClr val="FFFFFF">
                      <a:lumMod val="75000"/>
                      <a:lumOff val="25000"/>
                      <a:alpha val="10000"/>
                    </a:srgbClr>
                  </a:solidFill>
                </a:ln>
                <a:effectLst>
                  <a:outerShdw blurRad="9525" dist="25400" dir="14640000" algn="tl" rotWithShape="0">
                    <a:srgbClr val="FFFFFF">
                      <a:alpha val="30000"/>
                    </a:srgbClr>
                  </a:outerShdw>
                </a:effectLst>
              </a:rPr>
              <a:t>WAŻNE ELEMENTY</a:t>
            </a:r>
            <a:endParaRPr lang="pl-PL" sz="4300"/>
          </a:p>
        </p:txBody>
      </p:sp>
      <p:pic>
        <p:nvPicPr>
          <p:cNvPr id="15" name="Picture 15">
            <a:extLst>
              <a:ext uri="{FF2B5EF4-FFF2-40B4-BE49-F238E27FC236}">
                <a16:creationId xmlns:a16="http://schemas.microsoft.com/office/drawing/2014/main" xmlns="" id="{82AABC82-C2D1-4340-A6DF-6E73DF06FCA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639056" y="2"/>
            <a:ext cx="7552944" cy="6857998"/>
          </a:xfrm>
          <a:prstGeom prst="rect">
            <a:avLst/>
          </a:prstGeom>
        </p:spPr>
      </p:pic>
      <p:graphicFrame>
        <p:nvGraphicFramePr>
          <p:cNvPr id="17" name="Symbol zastępczy zawartości 2">
            <a:extLst>
              <a:ext uri="{FF2B5EF4-FFF2-40B4-BE49-F238E27FC236}">
                <a16:creationId xmlns:a16="http://schemas.microsoft.com/office/drawing/2014/main" xmlns="" id="{77D24C65-3F49-4B5B-8A00-AB0993EFD56B}"/>
              </a:ext>
            </a:extLst>
          </p:cNvPr>
          <p:cNvGraphicFramePr>
            <a:graphicFrameLocks noGrp="1"/>
          </p:cNvGraphicFramePr>
          <p:nvPr>
            <p:ph idx="1"/>
            <p:extLst>
              <p:ext uri="{D42A27DB-BD31-4B8C-83A1-F6EECF244321}">
                <p14:modId xmlns:p14="http://schemas.microsoft.com/office/powerpoint/2010/main" val="4250205254"/>
              </p:ext>
            </p:extLst>
          </p:nvPr>
        </p:nvGraphicFramePr>
        <p:xfrm>
          <a:off x="5282521" y="709683"/>
          <a:ext cx="6266011" cy="48995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811024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0C9AD9D-EBDE-4CCA-9659-454510B74511}"/>
              </a:ext>
            </a:extLst>
          </p:cNvPr>
          <p:cNvSpPr>
            <a:spLocks noGrp="1"/>
          </p:cNvSpPr>
          <p:nvPr>
            <p:ph type="title"/>
          </p:nvPr>
        </p:nvSpPr>
        <p:spPr>
          <a:xfrm>
            <a:off x="1671851" y="643467"/>
            <a:ext cx="5127263" cy="4939185"/>
          </a:xfrm>
        </p:spPr>
        <p:txBody>
          <a:bodyPr vert="horz" lIns="91440" tIns="45720" rIns="91440" bIns="45720" rtlCol="0" anchor="ctr">
            <a:normAutofit fontScale="90000"/>
          </a:bodyPr>
          <a:lstStyle/>
          <a:p>
            <a:pPr algn="l"/>
            <a:r>
              <a:rPr lang="en-US" sz="3800" err="1">
                <a:latin typeface="Arial Nova"/>
                <a:cs typeface="+mj-lt"/>
              </a:rPr>
              <a:t>Pewną</a:t>
            </a:r>
            <a:r>
              <a:rPr lang="en-US" sz="3800" dirty="0">
                <a:latin typeface="Arial Nova"/>
                <a:cs typeface="+mj-lt"/>
              </a:rPr>
              <a:t> </a:t>
            </a:r>
            <a:r>
              <a:rPr lang="en-US" sz="3800" err="1">
                <a:latin typeface="Arial Nova"/>
                <a:cs typeface="+mj-lt"/>
              </a:rPr>
              <a:t>kwotę</a:t>
            </a:r>
            <a:r>
              <a:rPr lang="en-US" sz="3800" dirty="0">
                <a:latin typeface="Arial Nova"/>
                <a:cs typeface="+mj-lt"/>
              </a:rPr>
              <a:t> </a:t>
            </a:r>
            <a:r>
              <a:rPr lang="en-US" sz="3800" err="1">
                <a:latin typeface="Arial Nova"/>
                <a:cs typeface="+mj-lt"/>
              </a:rPr>
              <a:t>rozdzielono</a:t>
            </a:r>
            <a:r>
              <a:rPr lang="en-US" sz="3800" dirty="0">
                <a:latin typeface="Arial Nova"/>
                <a:cs typeface="+mj-lt"/>
              </a:rPr>
              <a:t> </a:t>
            </a:r>
            <a:r>
              <a:rPr lang="en-US" sz="3800" err="1">
                <a:latin typeface="Arial Nova"/>
                <a:cs typeface="+mj-lt"/>
              </a:rPr>
              <a:t>na</a:t>
            </a:r>
            <a:r>
              <a:rPr lang="en-US" sz="3800" dirty="0">
                <a:latin typeface="Arial Nova"/>
                <a:cs typeface="+mj-lt"/>
              </a:rPr>
              <a:t> </a:t>
            </a:r>
            <a:r>
              <a:rPr lang="en-US" sz="3800" err="1">
                <a:latin typeface="Arial Nova"/>
                <a:cs typeface="+mj-lt"/>
              </a:rPr>
              <a:t>trzy</a:t>
            </a:r>
            <a:r>
              <a:rPr lang="en-US" sz="3800" dirty="0">
                <a:latin typeface="Arial Nova"/>
                <a:cs typeface="+mj-lt"/>
              </a:rPr>
              <a:t> </a:t>
            </a:r>
            <a:r>
              <a:rPr lang="en-US" sz="3800" err="1">
                <a:latin typeface="Arial Nova"/>
                <a:cs typeface="+mj-lt"/>
              </a:rPr>
              <a:t>nagrody</a:t>
            </a:r>
            <a:r>
              <a:rPr lang="en-US" sz="3800" dirty="0">
                <a:latin typeface="Arial Nova"/>
                <a:cs typeface="+mj-lt"/>
              </a:rPr>
              <a:t> </a:t>
            </a:r>
            <a:r>
              <a:rPr lang="en-US" sz="3800" err="1">
                <a:latin typeface="Arial Nova"/>
                <a:cs typeface="+mj-lt"/>
              </a:rPr>
              <a:t>pieniężne</a:t>
            </a:r>
            <a:r>
              <a:rPr lang="en-US" sz="3800" dirty="0">
                <a:latin typeface="Arial Nova"/>
                <a:cs typeface="+mj-lt"/>
              </a:rPr>
              <a:t>. Marcin </a:t>
            </a:r>
            <a:r>
              <a:rPr lang="en-US" sz="3800" err="1">
                <a:latin typeface="Arial Nova"/>
                <a:cs typeface="+mj-lt"/>
              </a:rPr>
              <a:t>dostał</a:t>
            </a:r>
            <a:r>
              <a:rPr lang="en-US" sz="3800" dirty="0">
                <a:latin typeface="Arial Nova"/>
                <a:cs typeface="+mj-lt"/>
              </a:rPr>
              <a:t> 2 </a:t>
            </a:r>
            <a:r>
              <a:rPr lang="en-US" sz="3800" err="1">
                <a:latin typeface="Arial Nova"/>
                <a:cs typeface="+mj-lt"/>
              </a:rPr>
              <a:t>razy</a:t>
            </a:r>
            <a:r>
              <a:rPr lang="en-US" sz="3800" dirty="0">
                <a:latin typeface="Arial Nova"/>
                <a:cs typeface="+mj-lt"/>
              </a:rPr>
              <a:t> </a:t>
            </a:r>
            <a:r>
              <a:rPr lang="en-US" sz="3800" err="1">
                <a:latin typeface="Arial Nova"/>
                <a:cs typeface="+mj-lt"/>
              </a:rPr>
              <a:t>więcej</a:t>
            </a:r>
            <a:r>
              <a:rPr lang="en-US" sz="3800" dirty="0">
                <a:latin typeface="Arial Nova"/>
                <a:cs typeface="+mj-lt"/>
              </a:rPr>
              <a:t> </a:t>
            </a:r>
            <a:r>
              <a:rPr lang="en-US" sz="3800" err="1">
                <a:latin typeface="Arial Nova"/>
                <a:cs typeface="+mj-lt"/>
              </a:rPr>
              <a:t>pieniędzy</a:t>
            </a:r>
            <a:r>
              <a:rPr lang="en-US" sz="3800" dirty="0">
                <a:latin typeface="Arial Nova"/>
                <a:cs typeface="+mj-lt"/>
              </a:rPr>
              <a:t> </a:t>
            </a:r>
            <a:r>
              <a:rPr lang="en-US" sz="3800" err="1">
                <a:latin typeface="Arial Nova"/>
                <a:cs typeface="+mj-lt"/>
              </a:rPr>
              <a:t>niż</a:t>
            </a:r>
            <a:r>
              <a:rPr lang="en-US" sz="3800" dirty="0">
                <a:latin typeface="Arial Nova"/>
                <a:cs typeface="+mj-lt"/>
              </a:rPr>
              <a:t> Jędrek, a Kamil 2 </a:t>
            </a:r>
            <a:r>
              <a:rPr lang="en-US" sz="3800" dirty="0" err="1">
                <a:latin typeface="Arial Nova"/>
                <a:cs typeface="+mj-lt"/>
              </a:rPr>
              <a:t>razy</a:t>
            </a:r>
            <a:r>
              <a:rPr lang="en-US" sz="3800" dirty="0">
                <a:latin typeface="Arial Nova"/>
                <a:cs typeface="+mj-lt"/>
              </a:rPr>
              <a:t> </a:t>
            </a:r>
            <a:r>
              <a:rPr lang="en-US" sz="3800" dirty="0" err="1">
                <a:latin typeface="Arial Nova"/>
                <a:cs typeface="+mj-lt"/>
              </a:rPr>
              <a:t>mniej</a:t>
            </a:r>
            <a:r>
              <a:rPr lang="en-US" sz="3800" dirty="0">
                <a:latin typeface="Arial Nova"/>
                <a:cs typeface="+mj-lt"/>
              </a:rPr>
              <a:t> </a:t>
            </a:r>
            <a:r>
              <a:rPr lang="en-US" sz="3800" dirty="0" err="1">
                <a:latin typeface="Arial Nova"/>
                <a:cs typeface="+mj-lt"/>
              </a:rPr>
              <a:t>niż</a:t>
            </a:r>
            <a:r>
              <a:rPr lang="en-US" sz="3800" dirty="0">
                <a:latin typeface="Arial Nova"/>
                <a:cs typeface="+mj-lt"/>
              </a:rPr>
              <a:t> Jędrek. </a:t>
            </a:r>
            <a:r>
              <a:rPr lang="en-US" sz="3800" dirty="0" err="1">
                <a:latin typeface="Arial Nova"/>
                <a:cs typeface="+mj-lt"/>
              </a:rPr>
              <a:t>Uzasadnij</a:t>
            </a:r>
            <a:r>
              <a:rPr lang="en-US" sz="3800" dirty="0">
                <a:latin typeface="Arial Nova"/>
                <a:cs typeface="+mj-lt"/>
              </a:rPr>
              <a:t>, </a:t>
            </a:r>
            <a:r>
              <a:rPr lang="en-US" sz="3800" dirty="0" err="1">
                <a:latin typeface="Arial Nova"/>
                <a:cs typeface="+mj-lt"/>
              </a:rPr>
              <a:t>że</a:t>
            </a:r>
            <a:r>
              <a:rPr lang="en-US" sz="3800" dirty="0">
                <a:latin typeface="Arial Nova"/>
                <a:cs typeface="+mj-lt"/>
              </a:rPr>
              <a:t> Kamil </a:t>
            </a:r>
            <a:r>
              <a:rPr lang="en-US" sz="3800" dirty="0" err="1">
                <a:latin typeface="Arial Nova"/>
                <a:cs typeface="+mj-lt"/>
              </a:rPr>
              <a:t>otrzymał</a:t>
            </a:r>
            <a:r>
              <a:rPr lang="en-US" sz="3800" dirty="0">
                <a:latin typeface="Arial Nova"/>
                <a:cs typeface="+mj-lt"/>
              </a:rPr>
              <a:t> 1/ 7 </a:t>
            </a:r>
            <a:r>
              <a:rPr lang="en-US" sz="3800" dirty="0" err="1">
                <a:latin typeface="Arial Nova"/>
                <a:cs typeface="+mj-lt"/>
              </a:rPr>
              <a:t>tej</a:t>
            </a:r>
            <a:r>
              <a:rPr lang="en-US" sz="3800" dirty="0">
                <a:latin typeface="Arial Nova"/>
                <a:cs typeface="+mj-lt"/>
              </a:rPr>
              <a:t> </a:t>
            </a:r>
            <a:r>
              <a:rPr lang="en-US" sz="3800" dirty="0" err="1">
                <a:latin typeface="Arial Nova"/>
                <a:cs typeface="+mj-lt"/>
              </a:rPr>
              <a:t>kwoty</a:t>
            </a:r>
            <a:r>
              <a:rPr lang="en-US" sz="3800" dirty="0">
                <a:latin typeface="Arial Nova"/>
                <a:cs typeface="+mj-lt"/>
              </a:rPr>
              <a:t>. </a:t>
            </a:r>
            <a:endParaRPr lang="en-US" sz="3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ndParaRPr>
          </a:p>
        </p:txBody>
      </p:sp>
      <p:sp>
        <p:nvSpPr>
          <p:cNvPr id="8" name="Rectangle 7">
            <a:extLst>
              <a:ext uri="{FF2B5EF4-FFF2-40B4-BE49-F238E27FC236}">
                <a16:creationId xmlns:a16="http://schemas.microsoft.com/office/drawing/2014/main" xmlns="" id="{4AF66284-D84D-4DA6-B4CD-DE99CE708A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65188" cy="6858000"/>
          </a:xfrm>
          <a:prstGeom prst="rect">
            <a:avLst/>
          </a:prstGeom>
          <a:solidFill>
            <a:schemeClr val="accent1"/>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Rectangle 9">
            <a:extLst>
              <a:ext uri="{FF2B5EF4-FFF2-40B4-BE49-F238E27FC236}">
                <a16:creationId xmlns:a16="http://schemas.microsoft.com/office/drawing/2014/main" xmlns="" id="{D7342DFD-5FF3-4D14-B946-EE46F4D4F6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8224" y="0"/>
            <a:ext cx="465377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tekstu 2">
            <a:extLst>
              <a:ext uri="{FF2B5EF4-FFF2-40B4-BE49-F238E27FC236}">
                <a16:creationId xmlns:a16="http://schemas.microsoft.com/office/drawing/2014/main" xmlns="" id="{240C3B46-8914-481C-B365-B0526489755C}"/>
              </a:ext>
            </a:extLst>
          </p:cNvPr>
          <p:cNvSpPr>
            <a:spLocks noGrp="1"/>
          </p:cNvSpPr>
          <p:nvPr>
            <p:ph type="body" idx="1"/>
          </p:nvPr>
        </p:nvSpPr>
        <p:spPr>
          <a:xfrm>
            <a:off x="7920761" y="643467"/>
            <a:ext cx="3775546" cy="4939185"/>
          </a:xfrm>
          <a:effectLst/>
        </p:spPr>
        <p:txBody>
          <a:bodyPr vert="horz" lIns="91440" tIns="45720" rIns="91440" bIns="45720" rtlCol="0" anchor="ctr">
            <a:normAutofit/>
          </a:bodyPr>
          <a:lstStyle/>
          <a:p>
            <a:pPr algn="l">
              <a:lnSpc>
                <a:spcPct val="100000"/>
              </a:lnSpc>
            </a:pPr>
            <a:r>
              <a:rPr lang="en-US" sz="1700"/>
              <a:t>Zasady oceniania </a:t>
            </a:r>
          </a:p>
          <a:p>
            <a:pPr algn="l">
              <a:lnSpc>
                <a:spcPct val="100000"/>
              </a:lnSpc>
            </a:pPr>
            <a:r>
              <a:rPr lang="en-US" sz="1700"/>
              <a:t>2 punkty – pełne rozwiązanie uzasadnienie, że Kamil otrzymał 1/ 7 całej kwoty </a:t>
            </a:r>
          </a:p>
          <a:p>
            <a:pPr algn="l">
              <a:lnSpc>
                <a:spcPct val="100000"/>
              </a:lnSpc>
            </a:pPr>
            <a:r>
              <a:rPr lang="en-US" sz="1700"/>
              <a:t>1 punkt: zapisanie, że Kamil ma jedną część, Jędrek – 2 części, a Marcin – 4 części lub zapisanie zależności pomiędzy kwotą posiadanych pieniędzy przez każdego z chłopców</a:t>
            </a:r>
          </a:p>
          <a:p>
            <a:pPr algn="l">
              <a:lnSpc>
                <a:spcPct val="100000"/>
              </a:lnSpc>
            </a:pPr>
            <a:r>
              <a:rPr lang="en-US" sz="1700"/>
              <a:t> 0 punktów - rozwiązanie błędne lub brak rozwiązania</a:t>
            </a:r>
          </a:p>
          <a:p>
            <a:pPr algn="l">
              <a:lnSpc>
                <a:spcPct val="100000"/>
              </a:lnSpc>
            </a:pPr>
            <a:r>
              <a:rPr lang="en-US" sz="1700" dirty="0"/>
              <a:t> </a:t>
            </a:r>
            <a:r>
              <a:rPr lang="en-US" sz="1700" b="1">
                <a:latin typeface="Cambria Math"/>
                <a:ea typeface="Cambria Math"/>
              </a:rPr>
              <a:t>Uwaga: Jeżeli uczeń przedstawi rozwiązanie dla konkretnych liczb, to otrzymuje 0 punktów.</a:t>
            </a:r>
            <a:endParaRPr lang="en-US" sz="1700" b="1">
              <a:ln>
                <a:solidFill>
                  <a:srgbClr val="000000">
                    <a:lumMod val="75000"/>
                    <a:lumOff val="25000"/>
                    <a:alpha val="10000"/>
                  </a:srgbClr>
                </a:solidFill>
              </a:ln>
              <a:effectLst>
                <a:outerShdw blurRad="9525" dist="25400" dir="14640000" algn="tl" rotWithShape="0">
                  <a:srgbClr val="000000">
                    <a:alpha val="30000"/>
                  </a:srgbClr>
                </a:outerShdw>
              </a:effectLst>
              <a:latin typeface="Cambria Math"/>
              <a:ea typeface="Cambria Math"/>
            </a:endParaRPr>
          </a:p>
        </p:txBody>
      </p:sp>
    </p:spTree>
    <p:extLst>
      <p:ext uri="{BB962C8B-B14F-4D97-AF65-F5344CB8AC3E}">
        <p14:creationId xmlns:p14="http://schemas.microsoft.com/office/powerpoint/2010/main" val="41563128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D30579BA-22EC-41CB-82B7-65D5DFCA60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5">
            <a:extLst>
              <a:ext uri="{FF2B5EF4-FFF2-40B4-BE49-F238E27FC236}">
                <a16:creationId xmlns:a16="http://schemas.microsoft.com/office/drawing/2014/main" xmlns="" id="{FE469E50-3893-4ED6-92BA-2985C32B0C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5400000">
            <a:off x="1028777" y="1385982"/>
            <a:ext cx="4031414"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4="http://schemas.microsoft.com/office/drawing/2010/main" w="9525">
                <a:solidFill>
                  <a:srgbClr val="000000"/>
                </a:solidFill>
                <a:round/>
                <a:headEnd/>
                <a:tailEnd/>
              </a14:hiddenLine>
            </a:ext>
          </a:extLst>
        </p:spPr>
        <p:style>
          <a:lnRef idx="0">
            <a:scrgbClr r="0" g="0" b="0"/>
          </a:lnRef>
          <a:fillRef idx="1003">
            <a:schemeClr val="dk1"/>
          </a:fillRef>
          <a:effectRef idx="0">
            <a:scrgbClr r="0" g="0" b="0"/>
          </a:effectRef>
          <a:fontRef idx="major"/>
        </p:style>
        <p:txBody>
          <a:bodyPr vert="horz" wrap="square" lIns="91440" tIns="45720" rIns="91440" bIns="45720" numCol="1" anchor="t" anchorCtr="0" compatLnSpc="1">
            <a:prstTxWarp prst="textNoShape">
              <a:avLst/>
            </a:prstTxWarp>
          </a:bodyPr>
          <a:lstStyle/>
          <a:p>
            <a:endParaRPr lang="en-US"/>
          </a:p>
        </p:txBody>
      </p:sp>
      <p:sp>
        <p:nvSpPr>
          <p:cNvPr id="2" name="Tytuł 1">
            <a:extLst>
              <a:ext uri="{FF2B5EF4-FFF2-40B4-BE49-F238E27FC236}">
                <a16:creationId xmlns:a16="http://schemas.microsoft.com/office/drawing/2014/main" xmlns="" id="{3BF2A8EA-1D39-45A3-91CD-D21903A62495}"/>
              </a:ext>
            </a:extLst>
          </p:cNvPr>
          <p:cNvSpPr>
            <a:spLocks noGrp="1"/>
          </p:cNvSpPr>
          <p:nvPr>
            <p:ph type="title"/>
          </p:nvPr>
        </p:nvSpPr>
        <p:spPr>
          <a:xfrm>
            <a:off x="1142823" y="1551633"/>
            <a:ext cx="3817699" cy="3869757"/>
          </a:xfrm>
        </p:spPr>
        <p:txBody>
          <a:bodyPr vert="horz" lIns="91440" tIns="45720" rIns="91440" bIns="45720" rtlCol="0" anchor="ctr">
            <a:normAutofit/>
          </a:bodyPr>
          <a:lstStyle/>
          <a:p>
            <a:r>
              <a:rPr lang="en-US" sz="2000">
                <a:solidFill>
                  <a:srgbClr val="FFFFFF"/>
                </a:solidFill>
                <a:latin typeface="Arial Nova"/>
                <a:cs typeface="+mj-lt"/>
              </a:rPr>
              <a:t>Zauważamy, że najmniej pieniędzy otrzymał Kamil. Jędrek otrzymał 2 razy więcej niż Kamil, a Marcin 2 razy więcej niż Jędrek. Zatem Kamil ma jedną część, Jędrek – 2 części, a Marcin 4 części. Rozdzieloną kwotę można podzielić na 7 takich części. Zatem Kamil otrzymał 1/7 całej kwoty.</a:t>
            </a:r>
            <a:endParaRPr lang="en-US" sz="2000">
              <a:ln>
                <a:solidFill>
                  <a:srgbClr val="FFFFFF">
                    <a:lumMod val="75000"/>
                    <a:lumOff val="25000"/>
                    <a:alpha val="10000"/>
                  </a:srgbClr>
                </a:solidFill>
              </a:ln>
              <a:solidFill>
                <a:srgbClr val="FFFFFF"/>
              </a:solidFill>
              <a:effectLst>
                <a:outerShdw blurRad="9525" dist="25400" dir="14640000" algn="tl" rotWithShape="0">
                  <a:srgbClr val="FFFFFF">
                    <a:alpha val="30000"/>
                  </a:srgbClr>
                </a:outerShdw>
              </a:effectLst>
              <a:latin typeface="Arial Nova"/>
            </a:endParaRPr>
          </a:p>
        </p:txBody>
      </p:sp>
      <p:graphicFrame>
        <p:nvGraphicFramePr>
          <p:cNvPr id="22" name="Symbol zastępczy tekstu 3">
            <a:extLst>
              <a:ext uri="{FF2B5EF4-FFF2-40B4-BE49-F238E27FC236}">
                <a16:creationId xmlns:a16="http://schemas.microsoft.com/office/drawing/2014/main" xmlns="" id="{5F383716-E76A-4619-85B2-C2A37DD671E8}"/>
              </a:ext>
            </a:extLst>
          </p:cNvPr>
          <p:cNvGraphicFramePr/>
          <p:nvPr>
            <p:extLst>
              <p:ext uri="{D42A27DB-BD31-4B8C-83A1-F6EECF244321}">
                <p14:modId xmlns:p14="http://schemas.microsoft.com/office/powerpoint/2010/main" val="2987412268"/>
              </p:ext>
            </p:extLst>
          </p:nvPr>
        </p:nvGraphicFramePr>
        <p:xfrm>
          <a:off x="5738160" y="1009816"/>
          <a:ext cx="5459565" cy="48392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09479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0C9AD9D-EBDE-4CCA-9659-454510B74511}"/>
              </a:ext>
            </a:extLst>
          </p:cNvPr>
          <p:cNvSpPr>
            <a:spLocks noGrp="1"/>
          </p:cNvSpPr>
          <p:nvPr>
            <p:ph type="title"/>
          </p:nvPr>
        </p:nvSpPr>
        <p:spPr>
          <a:xfrm>
            <a:off x="1671851" y="643467"/>
            <a:ext cx="5127263" cy="4939185"/>
          </a:xfrm>
        </p:spPr>
        <p:txBody>
          <a:bodyPr vert="horz" lIns="91440" tIns="45720" rIns="91440" bIns="45720" rtlCol="0" anchor="ctr">
            <a:normAutofit/>
          </a:bodyPr>
          <a:lstStyle/>
          <a:p>
            <a:pPr algn="l"/>
            <a:r>
              <a:rPr lang="en-US" sz="3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Marysia </a:t>
            </a:r>
            <a:r>
              <a:rPr lang="en-US" sz="380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podzieliła</a:t>
            </a:r>
            <a:r>
              <a:rPr lang="en-US" sz="3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380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tabliczkę</a:t>
            </a:r>
            <a:r>
              <a:rPr lang="en-US" sz="3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380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czekolady</a:t>
            </a:r>
            <a:r>
              <a:rPr lang="en-US" sz="380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pomiędzy </a:t>
            </a:r>
            <a:r>
              <a:rPr lang="en-US" sz="380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trzy</a:t>
            </a:r>
            <a:r>
              <a:rPr lang="en-US" sz="3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380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osoby</a:t>
            </a:r>
            <a:r>
              <a:rPr lang="en-US" sz="380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380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Jedna</a:t>
            </a:r>
            <a:r>
              <a:rPr lang="en-US" sz="380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z </a:t>
            </a:r>
            <a:r>
              <a:rPr lang="en-US" sz="380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nich</a:t>
            </a:r>
            <a:r>
              <a:rPr lang="en-US" sz="3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380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dostała</a:t>
            </a:r>
            <a:r>
              <a:rPr lang="en-US" sz="3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380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30% </a:t>
            </a:r>
            <a:r>
              <a:rPr lang="en-US" sz="380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całości</a:t>
            </a:r>
            <a:r>
              <a:rPr lang="en-US" sz="380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 </a:t>
            </a:r>
            <a:r>
              <a:rPr lang="en-US" sz="380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pozostałe</a:t>
            </a:r>
            <a:r>
              <a:rPr lang="en-US" sz="380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po ⅓ </a:t>
            </a:r>
            <a:r>
              <a:rPr lang="en-US" sz="380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całości</a:t>
            </a:r>
            <a:r>
              <a:rPr lang="en-US" sz="380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380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Uzasadnij</a:t>
            </a:r>
            <a:r>
              <a:rPr lang="en-US" sz="380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380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że</a:t>
            </a:r>
            <a:r>
              <a:rPr lang="en-US" sz="3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380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taki</a:t>
            </a:r>
            <a:r>
              <a:rPr lang="en-US" sz="3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380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podział</a:t>
            </a:r>
            <a:r>
              <a:rPr lang="en-US" sz="3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380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nie</a:t>
            </a:r>
            <a:r>
              <a:rPr lang="en-US" sz="380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jest </a:t>
            </a:r>
            <a:r>
              <a:rPr lang="en-US" sz="380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możliwy</a:t>
            </a:r>
            <a:r>
              <a:rPr lang="en-US" sz="3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a:t>
            </a:r>
            <a:r>
              <a:rPr lang="en-US" sz="3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Black"/>
                <a:ea typeface="+mj-lt"/>
                <a:cs typeface="+mj-lt"/>
              </a:rPr>
              <a:t> </a:t>
            </a:r>
            <a:endParaRPr lang="pl-PL">
              <a:ln>
                <a:solidFill>
                  <a:srgbClr val="000000">
                    <a:lumMod val="75000"/>
                    <a:lumOff val="25000"/>
                    <a:alpha val="10000"/>
                  </a:srgbClr>
                </a:solidFill>
              </a:ln>
              <a:effectLst>
                <a:outerShdw blurRad="9525" dist="25400" dir="14640000" algn="tl" rotWithShape="0">
                  <a:srgbClr val="000000">
                    <a:alpha val="30000"/>
                  </a:srgbClr>
                </a:outerShdw>
              </a:effectLst>
              <a:latin typeface="Arial Black"/>
            </a:endParaRPr>
          </a:p>
        </p:txBody>
      </p:sp>
      <p:sp>
        <p:nvSpPr>
          <p:cNvPr id="8" name="Rectangle 7">
            <a:extLst>
              <a:ext uri="{FF2B5EF4-FFF2-40B4-BE49-F238E27FC236}">
                <a16:creationId xmlns:a16="http://schemas.microsoft.com/office/drawing/2014/main" xmlns="" id="{4AF66284-D84D-4DA6-B4CD-DE99CE708A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65188" cy="6858000"/>
          </a:xfrm>
          <a:prstGeom prst="rect">
            <a:avLst/>
          </a:prstGeom>
          <a:solidFill>
            <a:schemeClr val="accent1"/>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Rectangle 9">
            <a:extLst>
              <a:ext uri="{FF2B5EF4-FFF2-40B4-BE49-F238E27FC236}">
                <a16:creationId xmlns:a16="http://schemas.microsoft.com/office/drawing/2014/main" xmlns="" id="{D7342DFD-5FF3-4D14-B946-EE46F4D4F6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8224" y="0"/>
            <a:ext cx="465377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tekstu 2">
            <a:extLst>
              <a:ext uri="{FF2B5EF4-FFF2-40B4-BE49-F238E27FC236}">
                <a16:creationId xmlns:a16="http://schemas.microsoft.com/office/drawing/2014/main" xmlns="" id="{240C3B46-8914-481C-B365-B0526489755C}"/>
              </a:ext>
            </a:extLst>
          </p:cNvPr>
          <p:cNvSpPr>
            <a:spLocks noGrp="1"/>
          </p:cNvSpPr>
          <p:nvPr>
            <p:ph type="body" idx="1"/>
          </p:nvPr>
        </p:nvSpPr>
        <p:spPr>
          <a:xfrm>
            <a:off x="7920761" y="643467"/>
            <a:ext cx="3775546" cy="4939185"/>
          </a:xfrm>
          <a:effectLst/>
        </p:spPr>
        <p:txBody>
          <a:bodyPr vert="horz" lIns="91440" tIns="45720" rIns="91440" bIns="45720" rtlCol="0" anchor="ctr">
            <a:normAutofit/>
          </a:bodyPr>
          <a:lstStyle/>
          <a:p>
            <a:pPr algn="l">
              <a:lnSpc>
                <a:spcPct val="100000"/>
              </a:lnSpc>
            </a:pPr>
            <a:r>
              <a:rPr lang="en-US" sz="1700" dirty="0" err="1">
                <a:latin typeface="Arial Nova"/>
              </a:rPr>
              <a:t>Zasady</a:t>
            </a:r>
            <a:r>
              <a:rPr lang="en-US" sz="1700" dirty="0">
                <a:latin typeface="Arial Nova"/>
              </a:rPr>
              <a:t> </a:t>
            </a:r>
            <a:r>
              <a:rPr lang="en-US" sz="1700" dirty="0" err="1">
                <a:latin typeface="Arial Nova"/>
              </a:rPr>
              <a:t>oceniania</a:t>
            </a:r>
            <a:r>
              <a:rPr lang="en-US" sz="1700" dirty="0">
                <a:latin typeface="Arial Nova"/>
              </a:rPr>
              <a:t> </a:t>
            </a:r>
            <a:endParaRPr lang="en-US" sz="17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ndParaRPr>
          </a:p>
          <a:p>
            <a:pPr algn="l">
              <a:lnSpc>
                <a:spcPct val="100000"/>
              </a:lnSpc>
            </a:pPr>
            <a:r>
              <a:rPr lang="en-US" sz="1700" dirty="0">
                <a:latin typeface="Arial Nova"/>
              </a:rPr>
              <a:t>2 </a:t>
            </a:r>
            <a:r>
              <a:rPr lang="en-US" sz="1700" dirty="0" err="1">
                <a:latin typeface="Arial Nova"/>
              </a:rPr>
              <a:t>punkty</a:t>
            </a:r>
            <a:r>
              <a:rPr lang="en-US" sz="1700" dirty="0">
                <a:latin typeface="Arial Nova"/>
              </a:rPr>
              <a:t> – </a:t>
            </a:r>
            <a:r>
              <a:rPr lang="en-US" sz="1700" dirty="0" err="1">
                <a:latin typeface="Arial Nova"/>
              </a:rPr>
              <a:t>pełne</a:t>
            </a:r>
            <a:r>
              <a:rPr lang="en-US" sz="1700" dirty="0">
                <a:latin typeface="Arial Nova"/>
              </a:rPr>
              <a:t> </a:t>
            </a:r>
            <a:r>
              <a:rPr lang="en-US" sz="1700" dirty="0" err="1">
                <a:latin typeface="Arial Nova"/>
              </a:rPr>
              <a:t>rozwiązanie</a:t>
            </a:r>
            <a:r>
              <a:rPr lang="en-US" sz="1700" dirty="0">
                <a:latin typeface="Arial Nova"/>
              </a:rPr>
              <a:t> </a:t>
            </a:r>
            <a:r>
              <a:rPr lang="en-US" sz="1700" dirty="0" err="1">
                <a:latin typeface="Arial Nova"/>
              </a:rPr>
              <a:t>uzasadnienie</a:t>
            </a:r>
            <a:r>
              <a:rPr lang="en-US" sz="1700" dirty="0">
                <a:latin typeface="Arial Nova"/>
              </a:rPr>
              <a:t>, </a:t>
            </a:r>
            <a:r>
              <a:rPr lang="en-US" sz="1700" dirty="0" err="1">
                <a:latin typeface="Arial Nova"/>
              </a:rPr>
              <a:t>że</a:t>
            </a:r>
            <a:r>
              <a:rPr lang="en-US" sz="1700" dirty="0">
                <a:latin typeface="Arial Nova"/>
              </a:rPr>
              <a:t> </a:t>
            </a:r>
            <a:r>
              <a:rPr lang="en-US" sz="1700" dirty="0" err="1">
                <a:latin typeface="Arial Nova"/>
              </a:rPr>
              <a:t>taki</a:t>
            </a:r>
            <a:r>
              <a:rPr lang="en-US" sz="1700" dirty="0">
                <a:latin typeface="Arial Nova"/>
              </a:rPr>
              <a:t> </a:t>
            </a:r>
            <a:r>
              <a:rPr lang="en-US" sz="1700" dirty="0" err="1">
                <a:latin typeface="Arial Nova"/>
              </a:rPr>
              <a:t>podział</a:t>
            </a:r>
            <a:r>
              <a:rPr lang="en-US" sz="1700" dirty="0">
                <a:latin typeface="Arial Nova"/>
              </a:rPr>
              <a:t> </a:t>
            </a:r>
            <a:r>
              <a:rPr lang="en-US" sz="1700" dirty="0" err="1">
                <a:latin typeface="Arial Nova"/>
              </a:rPr>
              <a:t>nie</a:t>
            </a:r>
            <a:r>
              <a:rPr lang="en-US" sz="1700" dirty="0">
                <a:latin typeface="Arial Nova"/>
              </a:rPr>
              <a:t> jest </a:t>
            </a:r>
            <a:r>
              <a:rPr lang="en-US" sz="1700" dirty="0" err="1">
                <a:latin typeface="Arial Nova"/>
              </a:rPr>
              <a:t>możliwy</a:t>
            </a:r>
            <a:r>
              <a:rPr lang="en-US" sz="1700" dirty="0">
                <a:latin typeface="Arial Nova"/>
              </a:rPr>
              <a:t> </a:t>
            </a:r>
            <a:endParaRPr lang="en-US" sz="170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ndParaRPr>
          </a:p>
          <a:p>
            <a:pPr algn="l">
              <a:lnSpc>
                <a:spcPct val="100000"/>
              </a:lnSpc>
            </a:pPr>
            <a:r>
              <a:rPr lang="en-US" sz="1700" dirty="0">
                <a:latin typeface="Arial Nova"/>
              </a:rPr>
              <a:t>1 </a:t>
            </a:r>
            <a:r>
              <a:rPr lang="en-US" sz="1700" dirty="0" err="1">
                <a:latin typeface="Arial Nova"/>
              </a:rPr>
              <a:t>punkt</a:t>
            </a:r>
            <a:r>
              <a:rPr lang="en-US" sz="1700" dirty="0">
                <a:latin typeface="Arial Nova"/>
              </a:rPr>
              <a:t>: </a:t>
            </a:r>
            <a:r>
              <a:rPr lang="en-US" sz="1700" dirty="0" err="1">
                <a:latin typeface="Arial Nova"/>
              </a:rPr>
              <a:t>poprawna</a:t>
            </a:r>
            <a:r>
              <a:rPr lang="en-US" sz="1700" dirty="0">
                <a:latin typeface="Arial Nova"/>
              </a:rPr>
              <a:t> </a:t>
            </a:r>
            <a:r>
              <a:rPr lang="en-US" sz="1700" dirty="0" err="1">
                <a:latin typeface="Arial Nova"/>
              </a:rPr>
              <a:t>zamiana</a:t>
            </a:r>
            <a:r>
              <a:rPr lang="en-US" sz="1700" dirty="0">
                <a:latin typeface="Arial Nova"/>
              </a:rPr>
              <a:t> </a:t>
            </a:r>
            <a:r>
              <a:rPr lang="en-US" sz="1700" dirty="0" err="1">
                <a:latin typeface="Arial Nova"/>
              </a:rPr>
              <a:t>ułamka</a:t>
            </a:r>
            <a:r>
              <a:rPr lang="en-US" sz="1700" dirty="0">
                <a:latin typeface="Arial Nova"/>
              </a:rPr>
              <a:t> </a:t>
            </a:r>
            <a:r>
              <a:rPr lang="en-US" sz="1700" dirty="0" err="1">
                <a:latin typeface="Arial Nova"/>
              </a:rPr>
              <a:t>na</a:t>
            </a:r>
            <a:r>
              <a:rPr lang="en-US" sz="1700" dirty="0">
                <a:latin typeface="Arial Nova"/>
              </a:rPr>
              <a:t> </a:t>
            </a:r>
            <a:r>
              <a:rPr lang="en-US" sz="1700" dirty="0" err="1">
                <a:latin typeface="Arial Nova"/>
              </a:rPr>
              <a:t>procenty</a:t>
            </a:r>
            <a:r>
              <a:rPr lang="en-US" sz="1700" dirty="0">
                <a:latin typeface="Arial Nova"/>
              </a:rPr>
              <a:t> </a:t>
            </a:r>
            <a:r>
              <a:rPr lang="en-US" sz="1700" dirty="0" err="1">
                <a:latin typeface="Arial Nova"/>
              </a:rPr>
              <a:t>lub</a:t>
            </a:r>
            <a:r>
              <a:rPr lang="en-US" sz="1700" dirty="0">
                <a:latin typeface="Arial Nova"/>
              </a:rPr>
              <a:t> </a:t>
            </a:r>
            <a:r>
              <a:rPr lang="en-US" sz="1700" dirty="0" err="1">
                <a:latin typeface="Arial Nova"/>
              </a:rPr>
              <a:t>procentu</a:t>
            </a:r>
            <a:r>
              <a:rPr lang="en-US" sz="1700" dirty="0">
                <a:latin typeface="Arial Nova"/>
              </a:rPr>
              <a:t> </a:t>
            </a:r>
            <a:r>
              <a:rPr lang="en-US" sz="1700" dirty="0" err="1">
                <a:latin typeface="Arial Nova"/>
              </a:rPr>
              <a:t>na</a:t>
            </a:r>
            <a:r>
              <a:rPr lang="en-US" sz="1700" dirty="0">
                <a:latin typeface="Arial Nova"/>
              </a:rPr>
              <a:t> </a:t>
            </a:r>
            <a:r>
              <a:rPr lang="en-US" sz="1700" dirty="0" err="1">
                <a:latin typeface="Arial Nova"/>
              </a:rPr>
              <a:t>ułamki</a:t>
            </a:r>
            <a:r>
              <a:rPr lang="en-US" sz="1700" dirty="0">
                <a:latin typeface="Arial Nova"/>
              </a:rPr>
              <a:t> </a:t>
            </a:r>
            <a:r>
              <a:rPr lang="en-US" sz="1700" dirty="0" err="1">
                <a:latin typeface="Arial Nova"/>
              </a:rPr>
              <a:t>lub</a:t>
            </a:r>
            <a:r>
              <a:rPr lang="en-US" sz="1700" dirty="0">
                <a:latin typeface="Arial Nova"/>
              </a:rPr>
              <a:t> </a:t>
            </a:r>
            <a:r>
              <a:rPr lang="en-US" sz="1700" dirty="0" err="1">
                <a:latin typeface="Arial Nova"/>
              </a:rPr>
              <a:t>zapisanie</a:t>
            </a:r>
            <a:r>
              <a:rPr lang="en-US" sz="1700" dirty="0">
                <a:latin typeface="Arial Nova"/>
              </a:rPr>
              <a:t> </a:t>
            </a:r>
            <a:r>
              <a:rPr lang="en-US" sz="1700" dirty="0" err="1">
                <a:latin typeface="Arial Nova"/>
              </a:rPr>
              <a:t>sumy</a:t>
            </a:r>
            <a:r>
              <a:rPr lang="en-US" sz="1700" dirty="0">
                <a:latin typeface="Arial Nova"/>
              </a:rPr>
              <a:t> </a:t>
            </a:r>
            <a:r>
              <a:rPr lang="en-US" sz="1700" dirty="0" err="1">
                <a:latin typeface="Arial Nova"/>
              </a:rPr>
              <a:t>wszystkich</a:t>
            </a:r>
            <a:r>
              <a:rPr lang="en-US" sz="1700" dirty="0">
                <a:latin typeface="Arial Nova"/>
              </a:rPr>
              <a:t> </a:t>
            </a:r>
            <a:r>
              <a:rPr lang="en-US" sz="1700" dirty="0" err="1">
                <a:latin typeface="Arial Nova"/>
              </a:rPr>
              <a:t>trzech</a:t>
            </a:r>
            <a:r>
              <a:rPr lang="en-US" sz="1700" dirty="0">
                <a:latin typeface="Arial Nova"/>
              </a:rPr>
              <a:t> </a:t>
            </a:r>
            <a:r>
              <a:rPr lang="en-US" sz="1700" dirty="0" err="1">
                <a:latin typeface="Arial Nova"/>
              </a:rPr>
              <a:t>części</a:t>
            </a:r>
            <a:endParaRPr lang="en-US" sz="17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ndParaRPr>
          </a:p>
          <a:p>
            <a:pPr algn="l">
              <a:lnSpc>
                <a:spcPct val="100000"/>
              </a:lnSpc>
            </a:pPr>
            <a:r>
              <a:rPr lang="en-US" sz="1700" dirty="0">
                <a:latin typeface="Arial Nova"/>
              </a:rPr>
              <a:t>0 </a:t>
            </a:r>
            <a:r>
              <a:rPr lang="en-US" sz="1700" dirty="0" err="1">
                <a:latin typeface="Arial Nova"/>
              </a:rPr>
              <a:t>punktów</a:t>
            </a:r>
            <a:r>
              <a:rPr lang="en-US" sz="1700" dirty="0">
                <a:latin typeface="Arial Nova"/>
              </a:rPr>
              <a:t> - </a:t>
            </a:r>
            <a:r>
              <a:rPr lang="en-US" sz="1700" dirty="0" err="1">
                <a:latin typeface="Arial Nova"/>
              </a:rPr>
              <a:t>rozwiązanie</a:t>
            </a:r>
            <a:r>
              <a:rPr lang="en-US" sz="1700" dirty="0">
                <a:latin typeface="Arial Nova"/>
              </a:rPr>
              <a:t> </a:t>
            </a:r>
            <a:r>
              <a:rPr lang="en-US" sz="1700" dirty="0" err="1">
                <a:latin typeface="Arial Nova"/>
              </a:rPr>
              <a:t>błędne</a:t>
            </a:r>
            <a:r>
              <a:rPr lang="en-US" sz="1700" dirty="0">
                <a:latin typeface="Arial Nova"/>
              </a:rPr>
              <a:t> </a:t>
            </a:r>
            <a:r>
              <a:rPr lang="en-US" sz="1700" dirty="0" err="1">
                <a:latin typeface="Arial Nova"/>
              </a:rPr>
              <a:t>lub</a:t>
            </a:r>
            <a:r>
              <a:rPr lang="en-US" sz="1700" dirty="0">
                <a:latin typeface="Arial Nova"/>
              </a:rPr>
              <a:t> </a:t>
            </a:r>
            <a:r>
              <a:rPr lang="en-US" sz="1700" dirty="0" err="1">
                <a:latin typeface="Arial Nova"/>
              </a:rPr>
              <a:t>brak</a:t>
            </a:r>
            <a:r>
              <a:rPr lang="en-US" sz="1700" dirty="0">
                <a:latin typeface="Arial Nova"/>
              </a:rPr>
              <a:t> </a:t>
            </a:r>
            <a:r>
              <a:rPr lang="en-US" sz="1700" dirty="0" err="1">
                <a:latin typeface="Arial Nova"/>
              </a:rPr>
              <a:t>rozwiązania</a:t>
            </a:r>
            <a:endParaRPr lang="en-US" sz="17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ndParaRPr>
          </a:p>
          <a:p>
            <a:pPr algn="l">
              <a:lnSpc>
                <a:spcPct val="100000"/>
              </a:lnSpc>
            </a:pPr>
            <a:r>
              <a:rPr lang="en-US" sz="1700" dirty="0">
                <a:latin typeface="Arial Nova"/>
              </a:rPr>
              <a:t> </a:t>
            </a:r>
            <a:r>
              <a:rPr lang="en-US" sz="1700" b="1" dirty="0" err="1">
                <a:latin typeface="Arial Nova"/>
                <a:ea typeface="Cambria Math"/>
              </a:rPr>
              <a:t>Uwaga</a:t>
            </a:r>
            <a:r>
              <a:rPr lang="en-US" sz="1700" b="1" dirty="0">
                <a:latin typeface="Arial Nova"/>
                <a:ea typeface="Cambria Math"/>
              </a:rPr>
              <a:t>: </a:t>
            </a:r>
            <a:r>
              <a:rPr lang="en-US" sz="1700" b="1" dirty="0" err="1">
                <a:latin typeface="Arial Nova"/>
                <a:ea typeface="Cambria Math"/>
              </a:rPr>
              <a:t>Jeżeli</a:t>
            </a:r>
            <a:r>
              <a:rPr lang="en-US" sz="1700" b="1" dirty="0">
                <a:latin typeface="Arial Nova"/>
                <a:ea typeface="Cambria Math"/>
              </a:rPr>
              <a:t> </a:t>
            </a:r>
            <a:r>
              <a:rPr lang="en-US" sz="1700" b="1" dirty="0" err="1">
                <a:latin typeface="Arial Nova"/>
                <a:ea typeface="Cambria Math"/>
              </a:rPr>
              <a:t>uczeń</a:t>
            </a:r>
            <a:r>
              <a:rPr lang="en-US" sz="1700" b="1" dirty="0">
                <a:latin typeface="Arial Nova"/>
                <a:ea typeface="Cambria Math"/>
              </a:rPr>
              <a:t> </a:t>
            </a:r>
            <a:r>
              <a:rPr lang="en-US" sz="1700" b="1" dirty="0" err="1">
                <a:latin typeface="Arial Nova"/>
                <a:ea typeface="Cambria Math"/>
              </a:rPr>
              <a:t>przedstawi</a:t>
            </a:r>
            <a:r>
              <a:rPr lang="en-US" sz="1700" b="1" dirty="0">
                <a:latin typeface="Arial Nova"/>
                <a:ea typeface="Cambria Math"/>
              </a:rPr>
              <a:t> </a:t>
            </a:r>
            <a:r>
              <a:rPr lang="en-US" sz="1700" b="1" dirty="0" err="1">
                <a:latin typeface="Arial Nova"/>
                <a:ea typeface="Cambria Math"/>
              </a:rPr>
              <a:t>rozwiązanie</a:t>
            </a:r>
            <a:r>
              <a:rPr lang="en-US" sz="1700" b="1" dirty="0">
                <a:latin typeface="Arial Nova"/>
                <a:ea typeface="Cambria Math"/>
              </a:rPr>
              <a:t> </a:t>
            </a:r>
            <a:r>
              <a:rPr lang="en-US" sz="1700" b="1" dirty="0" err="1">
                <a:latin typeface="Arial Nova"/>
                <a:ea typeface="Cambria Math"/>
              </a:rPr>
              <a:t>dla</a:t>
            </a:r>
            <a:r>
              <a:rPr lang="en-US" sz="1700" b="1" dirty="0">
                <a:latin typeface="Arial Nova"/>
                <a:ea typeface="Cambria Math"/>
              </a:rPr>
              <a:t> </a:t>
            </a:r>
            <a:r>
              <a:rPr lang="en-US" sz="1700" b="1" dirty="0" err="1">
                <a:latin typeface="Arial Nova"/>
                <a:ea typeface="Cambria Math"/>
              </a:rPr>
              <a:t>konkretnych</a:t>
            </a:r>
            <a:r>
              <a:rPr lang="en-US" sz="1700" b="1" dirty="0">
                <a:latin typeface="Arial Nova"/>
                <a:ea typeface="Cambria Math"/>
              </a:rPr>
              <a:t> </a:t>
            </a:r>
            <a:r>
              <a:rPr lang="en-US" sz="1700" b="1" dirty="0" err="1">
                <a:latin typeface="Arial Nova"/>
                <a:ea typeface="Cambria Math"/>
              </a:rPr>
              <a:t>liczb</a:t>
            </a:r>
            <a:r>
              <a:rPr lang="en-US" sz="1700" b="1" dirty="0">
                <a:latin typeface="Arial Nova"/>
                <a:ea typeface="Cambria Math"/>
              </a:rPr>
              <a:t>, to </a:t>
            </a:r>
            <a:r>
              <a:rPr lang="en-US" sz="1700" b="1" dirty="0" err="1">
                <a:latin typeface="Arial Nova"/>
                <a:ea typeface="Cambria Math"/>
              </a:rPr>
              <a:t>otrzymuje</a:t>
            </a:r>
            <a:r>
              <a:rPr lang="en-US" sz="1700" b="1" dirty="0">
                <a:latin typeface="Arial Nova"/>
                <a:ea typeface="Cambria Math"/>
              </a:rPr>
              <a:t> 0 </a:t>
            </a:r>
            <a:r>
              <a:rPr lang="en-US" sz="1700" b="1" dirty="0" err="1">
                <a:latin typeface="Arial Nova"/>
                <a:ea typeface="Cambria Math"/>
              </a:rPr>
              <a:t>punktów</a:t>
            </a:r>
            <a:r>
              <a:rPr lang="en-US" sz="1700" b="1" dirty="0">
                <a:latin typeface="Arial Nova"/>
                <a:ea typeface="Cambria Math"/>
              </a:rPr>
              <a:t>.</a:t>
            </a:r>
            <a:endParaRPr lang="en-US" sz="1700" b="1"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endParaRPr>
          </a:p>
        </p:txBody>
      </p:sp>
    </p:spTree>
    <p:extLst>
      <p:ext uri="{BB962C8B-B14F-4D97-AF65-F5344CB8AC3E}">
        <p14:creationId xmlns:p14="http://schemas.microsoft.com/office/powerpoint/2010/main" val="42008906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D30579BA-22EC-41CB-82B7-65D5DFCA60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5">
            <a:extLst>
              <a:ext uri="{FF2B5EF4-FFF2-40B4-BE49-F238E27FC236}">
                <a16:creationId xmlns:a16="http://schemas.microsoft.com/office/drawing/2014/main" xmlns="" id="{FE469E50-3893-4ED6-92BA-2985C32B0C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5400000">
            <a:off x="1028777" y="1385982"/>
            <a:ext cx="4031414"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4="http://schemas.microsoft.com/office/drawing/2010/main" w="9525">
                <a:solidFill>
                  <a:srgbClr val="000000"/>
                </a:solidFill>
                <a:round/>
                <a:headEnd/>
                <a:tailEnd/>
              </a14:hiddenLine>
            </a:ext>
          </a:extLst>
        </p:spPr>
        <p:style>
          <a:lnRef idx="0">
            <a:scrgbClr r="0" g="0" b="0"/>
          </a:lnRef>
          <a:fillRef idx="1003">
            <a:schemeClr val="dk1"/>
          </a:fillRef>
          <a:effectRef idx="0">
            <a:scrgbClr r="0" g="0" b="0"/>
          </a:effectRef>
          <a:fontRef idx="major"/>
        </p:style>
        <p:txBody>
          <a:bodyPr vert="horz" wrap="square" lIns="91440" tIns="45720" rIns="91440" bIns="45720" numCol="1" anchor="t" anchorCtr="0" compatLnSpc="1">
            <a:prstTxWarp prst="textNoShape">
              <a:avLst/>
            </a:prstTxWarp>
          </a:bodyPr>
          <a:lstStyle/>
          <a:p>
            <a:endParaRPr lang="en-US"/>
          </a:p>
        </p:txBody>
      </p:sp>
      <p:sp>
        <p:nvSpPr>
          <p:cNvPr id="2" name="Tytuł 1">
            <a:extLst>
              <a:ext uri="{FF2B5EF4-FFF2-40B4-BE49-F238E27FC236}">
                <a16:creationId xmlns:a16="http://schemas.microsoft.com/office/drawing/2014/main" xmlns="" id="{3BF2A8EA-1D39-45A3-91CD-D21903A62495}"/>
              </a:ext>
            </a:extLst>
          </p:cNvPr>
          <p:cNvSpPr>
            <a:spLocks noGrp="1"/>
          </p:cNvSpPr>
          <p:nvPr>
            <p:ph type="title"/>
          </p:nvPr>
        </p:nvSpPr>
        <p:spPr>
          <a:xfrm>
            <a:off x="949480" y="596290"/>
            <a:ext cx="4011042" cy="5996532"/>
          </a:xfrm>
        </p:spPr>
        <p:txBody>
          <a:bodyPr vert="horz" lIns="91440" tIns="45720" rIns="91440" bIns="45720" rtlCol="0" anchor="ctr">
            <a:normAutofit/>
          </a:bodyPr>
          <a:lstStyle/>
          <a:p>
            <a:pPr algn="just"/>
            <a:r>
              <a:rPr lang="en-US" sz="2000" dirty="0">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Nauczyciel zadał wszystkim uczniom w klasie następujące zadanie: Pomyśl pewną liczbę, pomnóż ją przez 3, do iloczynu dodaj 6, a otrzymany wynik podziel przez 3. Teraz od </a:t>
            </a:r>
            <a:r>
              <a:rPr lang="en-US" sz="2000" dirty="0" err="1">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ostatniego</a:t>
            </a:r>
            <a:r>
              <a:rPr lang="en-US" sz="2000" dirty="0">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 </a:t>
            </a:r>
            <a:r>
              <a:rPr lang="en-US" sz="2000" dirty="0" err="1">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wyniku</a:t>
            </a:r>
            <a:r>
              <a:rPr lang="en-US" sz="2000" dirty="0">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 </a:t>
            </a:r>
            <a:r>
              <a:rPr lang="en-US" sz="2000" dirty="0" err="1">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odejmij</a:t>
            </a:r>
            <a:r>
              <a:rPr lang="en-US" sz="2000" dirty="0">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 </a:t>
            </a:r>
            <a:r>
              <a:rPr lang="en-US" sz="2000" dirty="0" err="1">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liczbę</a:t>
            </a:r>
            <a:r>
              <a:rPr lang="en-US" sz="2000" dirty="0">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 </a:t>
            </a:r>
            <a:r>
              <a:rPr lang="en-US" sz="2000" dirty="0" err="1">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którą</a:t>
            </a:r>
            <a:r>
              <a:rPr lang="en-US" sz="2000" dirty="0">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 </a:t>
            </a:r>
            <a:r>
              <a:rPr lang="en-US" sz="2000" dirty="0" err="1">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pomyślałeś</a:t>
            </a:r>
            <a:r>
              <a:rPr lang="en-US" sz="2000" dirty="0">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 </a:t>
            </a:r>
            <a:r>
              <a:rPr lang="en-US" sz="2000" dirty="0" err="1">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na</a:t>
            </a:r>
            <a:r>
              <a:rPr lang="en-US" sz="2000" dirty="0">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 </a:t>
            </a:r>
            <a:r>
              <a:rPr lang="en-US" sz="2000" dirty="0" err="1">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początku</a:t>
            </a:r>
            <a:r>
              <a:rPr lang="en-US" sz="2000" dirty="0">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 </a:t>
            </a:r>
            <a:r>
              <a:rPr lang="en-US" sz="2000" dirty="0" err="1">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Uzasadnij</a:t>
            </a:r>
            <a:r>
              <a:rPr lang="en-US" sz="2000" dirty="0">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 </a:t>
            </a:r>
            <a:r>
              <a:rPr lang="en-US" sz="2000" dirty="0" err="1">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że</a:t>
            </a:r>
            <a:r>
              <a:rPr lang="en-US" sz="2000" dirty="0">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 </a:t>
            </a:r>
            <a:r>
              <a:rPr lang="en-US" sz="2000" dirty="0" err="1">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każdy</a:t>
            </a:r>
            <a:r>
              <a:rPr lang="en-US" sz="2000" dirty="0">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 </a:t>
            </a:r>
            <a:r>
              <a:rPr lang="en-US" sz="2000" dirty="0" err="1">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uczeń</a:t>
            </a:r>
            <a:r>
              <a:rPr lang="en-US" sz="2000" dirty="0">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 </a:t>
            </a:r>
            <a:r>
              <a:rPr lang="en-US" sz="2000" dirty="0" err="1">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powinien</a:t>
            </a:r>
            <a:r>
              <a:rPr lang="en-US" sz="2000" dirty="0">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 </a:t>
            </a:r>
            <a:r>
              <a:rPr lang="en-US" sz="2000" dirty="0" err="1">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otrzymać</a:t>
            </a:r>
            <a:r>
              <a:rPr lang="en-US" sz="2000" dirty="0">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 </a:t>
            </a:r>
            <a:r>
              <a:rPr lang="en-US" sz="2000" dirty="0" err="1">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taki</a:t>
            </a:r>
            <a:r>
              <a:rPr lang="en-US" sz="2000" dirty="0">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 </a:t>
            </a:r>
            <a:r>
              <a:rPr lang="en-US" sz="2000" dirty="0" err="1">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sam</a:t>
            </a:r>
            <a:r>
              <a:rPr lang="en-US" sz="2000" dirty="0">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 </a:t>
            </a:r>
            <a:r>
              <a:rPr lang="en-US" sz="2000" dirty="0" err="1">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końcowy</a:t>
            </a:r>
            <a:r>
              <a:rPr lang="en-US" sz="2000" dirty="0">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 </a:t>
            </a:r>
            <a:r>
              <a:rPr lang="en-US" sz="2000" dirty="0" err="1">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wynik</a:t>
            </a:r>
            <a:r>
              <a:rPr lang="en-US" sz="2000" dirty="0">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a typeface="+mj-lt"/>
                <a:cs typeface="+mj-lt"/>
              </a:rPr>
              <a:t>. </a:t>
            </a:r>
            <a:endParaRPr lang="pl-PL" sz="2000">
              <a:ln>
                <a:solidFill>
                  <a:srgbClr val="FFFFFF">
                    <a:lumMod val="75000"/>
                    <a:lumOff val="25000"/>
                    <a:alpha val="10000"/>
                  </a:srgbClr>
                </a:solidFill>
              </a:ln>
              <a:solidFill>
                <a:schemeClr val="bg1"/>
              </a:solidFill>
              <a:effectLst>
                <a:outerShdw blurRad="9525" dist="25400" dir="14640000" algn="tl" rotWithShape="0">
                  <a:srgbClr val="FFFFFF">
                    <a:alpha val="30000"/>
                  </a:srgbClr>
                </a:outerShdw>
              </a:effectLst>
              <a:latin typeface="Arial Nova"/>
            </a:endParaRPr>
          </a:p>
        </p:txBody>
      </p:sp>
      <p:graphicFrame>
        <p:nvGraphicFramePr>
          <p:cNvPr id="22" name="Symbol zastępczy tekstu 3">
            <a:extLst>
              <a:ext uri="{FF2B5EF4-FFF2-40B4-BE49-F238E27FC236}">
                <a16:creationId xmlns:a16="http://schemas.microsoft.com/office/drawing/2014/main" xmlns="" id="{5F383716-E76A-4619-85B2-C2A37DD671E8}"/>
              </a:ext>
            </a:extLst>
          </p:cNvPr>
          <p:cNvGraphicFramePr/>
          <p:nvPr/>
        </p:nvGraphicFramePr>
        <p:xfrm>
          <a:off x="5738160" y="1009816"/>
          <a:ext cx="5459565" cy="48392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34381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0C9AD9D-EBDE-4CCA-9659-454510B74511}"/>
              </a:ext>
            </a:extLst>
          </p:cNvPr>
          <p:cNvSpPr>
            <a:spLocks noGrp="1"/>
          </p:cNvSpPr>
          <p:nvPr>
            <p:ph type="title"/>
          </p:nvPr>
        </p:nvSpPr>
        <p:spPr>
          <a:xfrm>
            <a:off x="1671851" y="643467"/>
            <a:ext cx="5127263" cy="4939185"/>
          </a:xfrm>
        </p:spPr>
        <p:txBody>
          <a:bodyPr vert="horz" lIns="91440" tIns="45720" rIns="91440" bIns="45720" rtlCol="0" anchor="ctr">
            <a:normAutofit/>
          </a:bodyPr>
          <a:lstStyle/>
          <a:p>
            <a:pPr algn="l"/>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Nauczyciel</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zadał</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wszystkim</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uczniom</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w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klasie</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następujące</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zadanie</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Pomyśl</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pewną</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liczbę</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pomnóż</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ją</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przez</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3, do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iloczynu</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dodaj</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6, a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otrzymany</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wynik</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podziel</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przez</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3. Teraz od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ostatniego</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wyniku</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odejmij</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liczbę</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którą</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pomyślałeś</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na</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początku</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Uzasadnij</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że</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każdy</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uczeń</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powinien</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otrzymać</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taki</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sam</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końcowy</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28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wynik</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endParaRPr lang="pl-PL" sz="280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ndParaRPr>
          </a:p>
        </p:txBody>
      </p:sp>
      <p:sp>
        <p:nvSpPr>
          <p:cNvPr id="8" name="Rectangle 7">
            <a:extLst>
              <a:ext uri="{FF2B5EF4-FFF2-40B4-BE49-F238E27FC236}">
                <a16:creationId xmlns:a16="http://schemas.microsoft.com/office/drawing/2014/main" xmlns="" id="{4AF66284-D84D-4DA6-B4CD-DE99CE708A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65188" cy="6858000"/>
          </a:xfrm>
          <a:prstGeom prst="rect">
            <a:avLst/>
          </a:prstGeom>
          <a:solidFill>
            <a:schemeClr val="accent1"/>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Rectangle 9">
            <a:extLst>
              <a:ext uri="{FF2B5EF4-FFF2-40B4-BE49-F238E27FC236}">
                <a16:creationId xmlns:a16="http://schemas.microsoft.com/office/drawing/2014/main" xmlns="" id="{D7342DFD-5FF3-4D14-B946-EE46F4D4F6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8224" y="0"/>
            <a:ext cx="465377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tekstu 2">
            <a:extLst>
              <a:ext uri="{FF2B5EF4-FFF2-40B4-BE49-F238E27FC236}">
                <a16:creationId xmlns:a16="http://schemas.microsoft.com/office/drawing/2014/main" xmlns="" id="{240C3B46-8914-481C-B365-B0526489755C}"/>
              </a:ext>
            </a:extLst>
          </p:cNvPr>
          <p:cNvSpPr>
            <a:spLocks noGrp="1"/>
          </p:cNvSpPr>
          <p:nvPr>
            <p:ph type="body" idx="1"/>
          </p:nvPr>
        </p:nvSpPr>
        <p:spPr>
          <a:xfrm>
            <a:off x="7920761" y="643467"/>
            <a:ext cx="3775546" cy="4939185"/>
          </a:xfrm>
          <a:effectLst/>
        </p:spPr>
        <p:txBody>
          <a:bodyPr vert="horz" lIns="91440" tIns="45720" rIns="91440" bIns="45720" rtlCol="0" anchor="ctr">
            <a:normAutofit/>
          </a:bodyPr>
          <a:lstStyle/>
          <a:p>
            <a:pPr algn="l">
              <a:lnSpc>
                <a:spcPct val="100000"/>
              </a:lnSpc>
            </a:pPr>
            <a:r>
              <a:rPr lang="en-US" sz="1700" err="1">
                <a:latin typeface="Arial Nova"/>
              </a:rPr>
              <a:t>Zasady</a:t>
            </a:r>
            <a:r>
              <a:rPr lang="en-US" sz="1700" dirty="0">
                <a:latin typeface="Arial Nova"/>
              </a:rPr>
              <a:t> </a:t>
            </a:r>
            <a:r>
              <a:rPr lang="en-US" sz="1700" err="1">
                <a:latin typeface="Arial Nova"/>
              </a:rPr>
              <a:t>oceniania</a:t>
            </a:r>
            <a:r>
              <a:rPr lang="en-US" sz="1700" dirty="0">
                <a:latin typeface="Arial Nova"/>
              </a:rPr>
              <a:t> </a:t>
            </a:r>
            <a:endParaRPr lang="en-US" sz="17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ndParaRPr>
          </a:p>
          <a:p>
            <a:pPr algn="l">
              <a:lnSpc>
                <a:spcPct val="100000"/>
              </a:lnSpc>
            </a:pPr>
            <a:r>
              <a:rPr lang="en-US" sz="1700" dirty="0">
                <a:latin typeface="Arial Nova"/>
              </a:rPr>
              <a:t>2 </a:t>
            </a:r>
            <a:r>
              <a:rPr lang="en-US" sz="1700" err="1">
                <a:latin typeface="Arial Nova"/>
              </a:rPr>
              <a:t>punkty</a:t>
            </a:r>
            <a:r>
              <a:rPr lang="en-US" sz="1700" dirty="0">
                <a:latin typeface="Arial Nova"/>
              </a:rPr>
              <a:t> – </a:t>
            </a:r>
            <a:r>
              <a:rPr lang="en-US" sz="1700" err="1">
                <a:latin typeface="Arial Nova"/>
              </a:rPr>
              <a:t>pełne</a:t>
            </a:r>
            <a:r>
              <a:rPr lang="en-US" sz="1700" dirty="0">
                <a:latin typeface="Arial Nova"/>
              </a:rPr>
              <a:t> </a:t>
            </a:r>
            <a:r>
              <a:rPr lang="en-US" sz="1700" err="1">
                <a:latin typeface="Arial Nova"/>
              </a:rPr>
              <a:t>rozwiązanie</a:t>
            </a:r>
            <a:r>
              <a:rPr lang="en-US" sz="1700" dirty="0">
                <a:latin typeface="Arial Nova"/>
              </a:rPr>
              <a:t> </a:t>
            </a:r>
            <a:r>
              <a:rPr lang="en-US" sz="1700" err="1">
                <a:latin typeface="Arial Nova"/>
              </a:rPr>
              <a:t>uzasadnienie</a:t>
            </a:r>
            <a:r>
              <a:rPr lang="en-US" sz="1700" dirty="0">
                <a:latin typeface="Arial Nova"/>
              </a:rPr>
              <a:t>, </a:t>
            </a:r>
            <a:r>
              <a:rPr lang="en-US" sz="1700" err="1">
                <a:latin typeface="Arial Nova"/>
              </a:rPr>
              <a:t>że</a:t>
            </a:r>
            <a:r>
              <a:rPr lang="en-US" sz="1700" dirty="0">
                <a:latin typeface="Arial Nova"/>
              </a:rPr>
              <a:t> </a:t>
            </a:r>
            <a:r>
              <a:rPr lang="en-US" sz="1700" err="1">
                <a:latin typeface="Arial Nova"/>
              </a:rPr>
              <a:t>każdy</a:t>
            </a:r>
            <a:r>
              <a:rPr lang="en-US" sz="1700">
                <a:latin typeface="Arial Nova"/>
              </a:rPr>
              <a:t> otrzyma ten sam wynik</a:t>
            </a:r>
            <a:endParaRPr lang="en-US" sz="170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ndParaRPr>
          </a:p>
          <a:p>
            <a:pPr algn="l">
              <a:lnSpc>
                <a:spcPct val="100000"/>
              </a:lnSpc>
            </a:pPr>
            <a:r>
              <a:rPr lang="en-US" sz="1700" dirty="0">
                <a:latin typeface="Arial Nova"/>
              </a:rPr>
              <a:t>1 </a:t>
            </a:r>
            <a:r>
              <a:rPr lang="en-US" sz="1700">
                <a:latin typeface="Arial Nova"/>
              </a:rPr>
              <a:t>punkt: poprawne zapisanie wskazanych działań w postaci wyrażenia algebraicznego</a:t>
            </a:r>
            <a:endParaRPr lang="en-US" sz="17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ndParaRPr>
          </a:p>
          <a:p>
            <a:pPr algn="l">
              <a:lnSpc>
                <a:spcPct val="100000"/>
              </a:lnSpc>
            </a:pPr>
            <a:r>
              <a:rPr lang="en-US" sz="1700">
                <a:latin typeface="Arial Nova"/>
              </a:rPr>
              <a:t>0 </a:t>
            </a:r>
            <a:r>
              <a:rPr lang="en-US" sz="1700" err="1">
                <a:latin typeface="Arial Nova"/>
              </a:rPr>
              <a:t>punktów</a:t>
            </a:r>
            <a:r>
              <a:rPr lang="en-US" sz="1700" dirty="0">
                <a:latin typeface="Arial Nova"/>
              </a:rPr>
              <a:t> - </a:t>
            </a:r>
            <a:r>
              <a:rPr lang="en-US" sz="1700" err="1">
                <a:latin typeface="Arial Nova"/>
              </a:rPr>
              <a:t>rozwiązanie</a:t>
            </a:r>
            <a:r>
              <a:rPr lang="en-US" sz="1700" dirty="0">
                <a:latin typeface="Arial Nova"/>
              </a:rPr>
              <a:t> </a:t>
            </a:r>
            <a:r>
              <a:rPr lang="en-US" sz="1700" err="1">
                <a:latin typeface="Arial Nova"/>
              </a:rPr>
              <a:t>błędne</a:t>
            </a:r>
            <a:r>
              <a:rPr lang="en-US" sz="1700" dirty="0">
                <a:latin typeface="Arial Nova"/>
              </a:rPr>
              <a:t> </a:t>
            </a:r>
            <a:r>
              <a:rPr lang="en-US" sz="1700" err="1">
                <a:latin typeface="Arial Nova"/>
              </a:rPr>
              <a:t>lub</a:t>
            </a:r>
            <a:r>
              <a:rPr lang="en-US" sz="1700" dirty="0">
                <a:latin typeface="Arial Nova"/>
              </a:rPr>
              <a:t> </a:t>
            </a:r>
            <a:r>
              <a:rPr lang="en-US" sz="1700" err="1">
                <a:latin typeface="Arial Nova"/>
              </a:rPr>
              <a:t>brak</a:t>
            </a:r>
            <a:r>
              <a:rPr lang="en-US" sz="1700" dirty="0">
                <a:latin typeface="Arial Nova"/>
              </a:rPr>
              <a:t> </a:t>
            </a:r>
            <a:r>
              <a:rPr lang="en-US" sz="1700" err="1">
                <a:latin typeface="Arial Nova"/>
              </a:rPr>
              <a:t>rozwiązania</a:t>
            </a:r>
            <a:endParaRPr lang="en-US" sz="17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ndParaRPr>
          </a:p>
          <a:p>
            <a:pPr algn="l">
              <a:lnSpc>
                <a:spcPct val="100000"/>
              </a:lnSpc>
            </a:pPr>
            <a:r>
              <a:rPr lang="en-US" sz="1700" dirty="0">
                <a:latin typeface="Arial Nova"/>
              </a:rPr>
              <a:t> </a:t>
            </a:r>
            <a:r>
              <a:rPr lang="en-US" sz="1700" b="1" err="1">
                <a:latin typeface="Arial Nova"/>
                <a:ea typeface="Cambria Math"/>
              </a:rPr>
              <a:t>Uwaga</a:t>
            </a:r>
            <a:r>
              <a:rPr lang="en-US" sz="1700" b="1" dirty="0">
                <a:latin typeface="Arial Nova"/>
                <a:ea typeface="Cambria Math"/>
              </a:rPr>
              <a:t>: </a:t>
            </a:r>
            <a:r>
              <a:rPr lang="en-US" sz="1700" b="1" err="1">
                <a:latin typeface="Arial Nova"/>
                <a:ea typeface="Cambria Math"/>
              </a:rPr>
              <a:t>Jeżeli</a:t>
            </a:r>
            <a:r>
              <a:rPr lang="en-US" sz="1700" b="1" dirty="0">
                <a:latin typeface="Arial Nova"/>
                <a:ea typeface="Cambria Math"/>
              </a:rPr>
              <a:t> </a:t>
            </a:r>
            <a:r>
              <a:rPr lang="en-US" sz="1700" b="1" err="1">
                <a:latin typeface="Arial Nova"/>
                <a:ea typeface="Cambria Math"/>
              </a:rPr>
              <a:t>uczeń</a:t>
            </a:r>
            <a:r>
              <a:rPr lang="en-US" sz="1700" b="1" dirty="0">
                <a:latin typeface="Arial Nova"/>
                <a:ea typeface="Cambria Math"/>
              </a:rPr>
              <a:t> </a:t>
            </a:r>
            <a:r>
              <a:rPr lang="en-US" sz="1700" b="1" err="1">
                <a:latin typeface="Arial Nova"/>
                <a:ea typeface="Cambria Math"/>
              </a:rPr>
              <a:t>przedstawi</a:t>
            </a:r>
            <a:r>
              <a:rPr lang="en-US" sz="1700" b="1" dirty="0">
                <a:latin typeface="Arial Nova"/>
                <a:ea typeface="Cambria Math"/>
              </a:rPr>
              <a:t> </a:t>
            </a:r>
            <a:r>
              <a:rPr lang="en-US" sz="1700" b="1" err="1">
                <a:latin typeface="Arial Nova"/>
                <a:ea typeface="Cambria Math"/>
              </a:rPr>
              <a:t>rozwiązanie</a:t>
            </a:r>
            <a:r>
              <a:rPr lang="en-US" sz="1700" b="1" dirty="0">
                <a:latin typeface="Arial Nova"/>
                <a:ea typeface="Cambria Math"/>
              </a:rPr>
              <a:t> </a:t>
            </a:r>
            <a:r>
              <a:rPr lang="en-US" sz="1700" b="1" err="1">
                <a:latin typeface="Arial Nova"/>
                <a:ea typeface="Cambria Math"/>
              </a:rPr>
              <a:t>dla</a:t>
            </a:r>
            <a:r>
              <a:rPr lang="en-US" sz="1700" b="1" dirty="0">
                <a:latin typeface="Arial Nova"/>
                <a:ea typeface="Cambria Math"/>
              </a:rPr>
              <a:t> </a:t>
            </a:r>
            <a:r>
              <a:rPr lang="en-US" sz="1700" b="1" err="1">
                <a:latin typeface="Arial Nova"/>
                <a:ea typeface="Cambria Math"/>
              </a:rPr>
              <a:t>konkretnych</a:t>
            </a:r>
            <a:r>
              <a:rPr lang="en-US" sz="1700" b="1" dirty="0">
                <a:latin typeface="Arial Nova"/>
                <a:ea typeface="Cambria Math"/>
              </a:rPr>
              <a:t> </a:t>
            </a:r>
            <a:r>
              <a:rPr lang="en-US" sz="1700" b="1" err="1">
                <a:latin typeface="Arial Nova"/>
                <a:ea typeface="Cambria Math"/>
              </a:rPr>
              <a:t>liczb</a:t>
            </a:r>
            <a:r>
              <a:rPr lang="en-US" sz="1700" b="1" dirty="0">
                <a:latin typeface="Arial Nova"/>
                <a:ea typeface="Cambria Math"/>
              </a:rPr>
              <a:t>, to </a:t>
            </a:r>
            <a:r>
              <a:rPr lang="en-US" sz="1700" b="1" err="1">
                <a:latin typeface="Arial Nova"/>
                <a:ea typeface="Cambria Math"/>
              </a:rPr>
              <a:t>otrzymuje</a:t>
            </a:r>
            <a:r>
              <a:rPr lang="en-US" sz="1700" b="1" dirty="0">
                <a:latin typeface="Arial Nova"/>
                <a:ea typeface="Cambria Math"/>
              </a:rPr>
              <a:t> 0 </a:t>
            </a:r>
            <a:r>
              <a:rPr lang="en-US" sz="1700" b="1" err="1">
                <a:latin typeface="Arial Nova"/>
                <a:ea typeface="Cambria Math"/>
              </a:rPr>
              <a:t>punktów</a:t>
            </a:r>
            <a:r>
              <a:rPr lang="en-US" sz="1700" b="1" dirty="0">
                <a:latin typeface="Arial Nova"/>
                <a:ea typeface="Cambria Math"/>
              </a:rPr>
              <a:t>.</a:t>
            </a:r>
            <a:endParaRPr lang="en-US" sz="1700" b="1"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endParaRPr>
          </a:p>
        </p:txBody>
      </p:sp>
    </p:spTree>
    <p:extLst>
      <p:ext uri="{BB962C8B-B14F-4D97-AF65-F5344CB8AC3E}">
        <p14:creationId xmlns:p14="http://schemas.microsoft.com/office/powerpoint/2010/main" val="1134008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0C9AD9D-EBDE-4CCA-9659-454510B74511}"/>
              </a:ext>
            </a:extLst>
          </p:cNvPr>
          <p:cNvSpPr>
            <a:spLocks noGrp="1"/>
          </p:cNvSpPr>
          <p:nvPr>
            <p:ph type="title"/>
          </p:nvPr>
        </p:nvSpPr>
        <p:spPr>
          <a:xfrm>
            <a:off x="1585587" y="1146675"/>
            <a:ext cx="5127263" cy="4939185"/>
          </a:xfrm>
        </p:spPr>
        <p:txBody>
          <a:bodyPr vert="horz" lIns="91440" tIns="45720" rIns="91440" bIns="45720" rtlCol="0" anchor="ctr">
            <a:normAutofit/>
          </a:bodyPr>
          <a:lstStyle/>
          <a:p>
            <a:pPr algn="l"/>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ea typeface="+mj-lt"/>
                <a:cs typeface="+mj-lt"/>
              </a:rPr>
              <a:t> </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Długości boków czworokąta opisano za pomocą wyrażeń algebraicznych </a:t>
            </a:r>
            <a:b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br>
            <a:r>
              <a:rPr lang="en-US" sz="280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2x-15, x+5, 1/2x+15, 3/2x-5,</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r>
            <a:b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br>
            <a:r>
              <a:rPr lang="en-US" sz="280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tak jak pokazano na rysunku. </a:t>
            </a: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Uzasadnij, że jeśli obwód tego czworokąta jest równy 100 cm, to jest on rombem. Zapisz obliczenia. </a:t>
            </a:r>
            <a:b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br>
            <a: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r>
            <a:br>
              <a:rPr lang="en-US" sz="28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br>
            <a:endParaRPr lang="pl-PL">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ndParaRPr>
          </a:p>
        </p:txBody>
      </p:sp>
      <p:sp>
        <p:nvSpPr>
          <p:cNvPr id="8" name="Rectangle 7">
            <a:extLst>
              <a:ext uri="{FF2B5EF4-FFF2-40B4-BE49-F238E27FC236}">
                <a16:creationId xmlns:a16="http://schemas.microsoft.com/office/drawing/2014/main" xmlns="" id="{4AF66284-D84D-4DA6-B4CD-DE99CE708A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65188" cy="6858000"/>
          </a:xfrm>
          <a:prstGeom prst="rect">
            <a:avLst/>
          </a:prstGeom>
          <a:solidFill>
            <a:schemeClr val="accent1"/>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Rectangle 9">
            <a:extLst>
              <a:ext uri="{FF2B5EF4-FFF2-40B4-BE49-F238E27FC236}">
                <a16:creationId xmlns:a16="http://schemas.microsoft.com/office/drawing/2014/main" xmlns="" id="{D7342DFD-5FF3-4D14-B946-EE46F4D4F6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8224" y="0"/>
            <a:ext cx="465377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tekstu 2">
            <a:extLst>
              <a:ext uri="{FF2B5EF4-FFF2-40B4-BE49-F238E27FC236}">
                <a16:creationId xmlns:a16="http://schemas.microsoft.com/office/drawing/2014/main" xmlns="" id="{240C3B46-8914-481C-B365-B0526489755C}"/>
              </a:ext>
            </a:extLst>
          </p:cNvPr>
          <p:cNvSpPr>
            <a:spLocks noGrp="1"/>
          </p:cNvSpPr>
          <p:nvPr>
            <p:ph type="body" idx="1"/>
          </p:nvPr>
        </p:nvSpPr>
        <p:spPr>
          <a:xfrm>
            <a:off x="7920761" y="643467"/>
            <a:ext cx="3775546" cy="4939185"/>
          </a:xfrm>
          <a:effectLst/>
        </p:spPr>
        <p:txBody>
          <a:bodyPr vert="horz" lIns="91440" tIns="45720" rIns="91440" bIns="45720" rtlCol="0" anchor="ctr">
            <a:normAutofit/>
          </a:bodyPr>
          <a:lstStyle/>
          <a:p>
            <a:pPr algn="l">
              <a:lnSpc>
                <a:spcPct val="100000"/>
              </a:lnSpc>
            </a:pPr>
            <a:endParaRPr lang="en-US" sz="17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endParaRPr>
          </a:p>
        </p:txBody>
      </p:sp>
      <p:pic>
        <p:nvPicPr>
          <p:cNvPr id="4" name="Obraz 4">
            <a:extLst>
              <a:ext uri="{FF2B5EF4-FFF2-40B4-BE49-F238E27FC236}">
                <a16:creationId xmlns:a16="http://schemas.microsoft.com/office/drawing/2014/main" xmlns="" id="{145EA7F6-4470-4317-88E7-B01216110B8B}"/>
              </a:ext>
            </a:extLst>
          </p:cNvPr>
          <p:cNvPicPr>
            <a:picLocks noChangeAspect="1"/>
          </p:cNvPicPr>
          <p:nvPr/>
        </p:nvPicPr>
        <p:blipFill>
          <a:blip r:embed="rId3"/>
          <a:stretch>
            <a:fillRect/>
          </a:stretch>
        </p:blipFill>
        <p:spPr>
          <a:xfrm>
            <a:off x="8593255" y="1997460"/>
            <a:ext cx="2444690" cy="1685385"/>
          </a:xfrm>
          <a:prstGeom prst="rect">
            <a:avLst/>
          </a:prstGeom>
        </p:spPr>
      </p:pic>
    </p:spTree>
    <p:extLst>
      <p:ext uri="{BB962C8B-B14F-4D97-AF65-F5344CB8AC3E}">
        <p14:creationId xmlns:p14="http://schemas.microsoft.com/office/powerpoint/2010/main" val="15520212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2BFC186A-5A9F-4A9A-A72D-DFBBE99344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xmlns="" id="{E8EE1E2B-262B-4EE5-9AB3-125FAB1A8A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ln w="15875" cap="sq"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A3F303A3-0B0F-4534-B673-F53D4A06D5C3}"/>
              </a:ext>
            </a:extLst>
          </p:cNvPr>
          <p:cNvSpPr>
            <a:spLocks noGrp="1"/>
          </p:cNvSpPr>
          <p:nvPr>
            <p:ph type="ctrTitle"/>
          </p:nvPr>
        </p:nvSpPr>
        <p:spPr>
          <a:xfrm>
            <a:off x="924444" y="966851"/>
            <a:ext cx="6889930" cy="4626864"/>
          </a:xfrm>
          <a:effectLst/>
        </p:spPr>
        <p:txBody>
          <a:bodyPr anchor="ctr">
            <a:normAutofit/>
          </a:bodyPr>
          <a:lstStyle/>
          <a:p>
            <a:pPr algn="r"/>
            <a:r>
              <a:rPr lang="pl-PL">
                <a:ln>
                  <a:solidFill>
                    <a:srgbClr val="FFFFFF">
                      <a:lumMod val="75000"/>
                      <a:lumOff val="25000"/>
                      <a:alpha val="10000"/>
                    </a:srgbClr>
                  </a:solidFill>
                </a:ln>
                <a:effectLst>
                  <a:outerShdw blurRad="9525" dist="25400" dir="14640000" algn="tl" rotWithShape="0">
                    <a:srgbClr val="FFFFFF">
                      <a:alpha val="30000"/>
                    </a:srgbClr>
                  </a:outerShdw>
                </a:effectLst>
                <a:latin typeface="Calibri Light"/>
              </a:rPr>
              <a:t>Wykaż...</a:t>
            </a:r>
            <a:br>
              <a:rPr lang="pl-PL">
                <a:ln>
                  <a:solidFill>
                    <a:srgbClr val="FFFFFF">
                      <a:lumMod val="75000"/>
                      <a:lumOff val="25000"/>
                      <a:alpha val="10000"/>
                    </a:srgbClr>
                  </a:solidFill>
                </a:ln>
                <a:effectLst>
                  <a:outerShdw blurRad="9525" dist="25400" dir="14640000" algn="tl" rotWithShape="0">
                    <a:srgbClr val="FFFFFF">
                      <a:alpha val="30000"/>
                    </a:srgbClr>
                  </a:outerShdw>
                </a:effectLst>
                <a:latin typeface="Calibri Light"/>
              </a:rPr>
            </a:br>
            <a:r>
              <a:rPr lang="pl-PL">
                <a:ln>
                  <a:solidFill>
                    <a:srgbClr val="FFFFFF">
                      <a:lumMod val="75000"/>
                      <a:lumOff val="25000"/>
                      <a:alpha val="10000"/>
                    </a:srgbClr>
                  </a:solidFill>
                </a:ln>
                <a:effectLst>
                  <a:outerShdw blurRad="9525" dist="25400" dir="14640000" algn="tl" rotWithShape="0">
                    <a:srgbClr val="FFFFFF">
                      <a:alpha val="30000"/>
                    </a:srgbClr>
                  </a:outerShdw>
                </a:effectLst>
                <a:latin typeface="Calibri Light"/>
              </a:rPr>
              <a:t>Uzasadnij...</a:t>
            </a:r>
            <a:br>
              <a:rPr lang="pl-PL">
                <a:ln>
                  <a:solidFill>
                    <a:srgbClr val="FFFFFF">
                      <a:lumMod val="75000"/>
                      <a:lumOff val="25000"/>
                      <a:alpha val="10000"/>
                    </a:srgbClr>
                  </a:solidFill>
                </a:ln>
                <a:effectLst>
                  <a:outerShdw blurRad="9525" dist="25400" dir="14640000" algn="tl" rotWithShape="0">
                    <a:srgbClr val="FFFFFF">
                      <a:alpha val="30000"/>
                    </a:srgbClr>
                  </a:outerShdw>
                </a:effectLst>
                <a:latin typeface="Calibri Light"/>
              </a:rPr>
            </a:br>
            <a:r>
              <a:rPr lang="pl-PL">
                <a:ln>
                  <a:solidFill>
                    <a:srgbClr val="FFFFFF">
                      <a:lumMod val="75000"/>
                      <a:lumOff val="25000"/>
                      <a:alpha val="10000"/>
                    </a:srgbClr>
                  </a:solidFill>
                </a:ln>
                <a:effectLst>
                  <a:outerShdw blurRad="9525" dist="25400" dir="14640000" algn="tl" rotWithShape="0">
                    <a:srgbClr val="FFFFFF">
                      <a:alpha val="30000"/>
                    </a:srgbClr>
                  </a:outerShdw>
                </a:effectLst>
                <a:latin typeface="Calibri Light"/>
              </a:rPr>
              <a:t>Udowodnij...</a:t>
            </a:r>
          </a:p>
        </p:txBody>
      </p:sp>
      <p:sp>
        <p:nvSpPr>
          <p:cNvPr id="3" name="Podtytuł 2">
            <a:extLst>
              <a:ext uri="{FF2B5EF4-FFF2-40B4-BE49-F238E27FC236}">
                <a16:creationId xmlns:a16="http://schemas.microsoft.com/office/drawing/2014/main" xmlns="" id="{015A09EC-74A0-4348-ADF6-7C61A5DBB5FC}"/>
              </a:ext>
            </a:extLst>
          </p:cNvPr>
          <p:cNvSpPr>
            <a:spLocks noGrp="1"/>
          </p:cNvSpPr>
          <p:nvPr>
            <p:ph type="subTitle" idx="1"/>
          </p:nvPr>
        </p:nvSpPr>
        <p:spPr>
          <a:xfrm>
            <a:off x="8457843" y="966851"/>
            <a:ext cx="2820362" cy="4626864"/>
          </a:xfrm>
          <a:effectLst/>
        </p:spPr>
        <p:txBody>
          <a:bodyPr anchor="ctr">
            <a:normAutofit/>
          </a:bodyPr>
          <a:lstStyle/>
          <a:p>
            <a:pPr algn="l"/>
            <a:endParaRPr lang="pl-PL"/>
          </a:p>
        </p:txBody>
      </p:sp>
      <p:cxnSp>
        <p:nvCxnSpPr>
          <p:cNvPr id="15" name="Straight Connector 14">
            <a:extLst>
              <a:ext uri="{FF2B5EF4-FFF2-40B4-BE49-F238E27FC236}">
                <a16:creationId xmlns:a16="http://schemas.microsoft.com/office/drawing/2014/main" xmlns="" id="{862CADB7-E9BE-4376-8036-0D21CBDC96A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36109"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6604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2BFC186A-5A9F-4A9A-A72D-DFBBE99344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xmlns="" id="{E8EE1E2B-262B-4EE5-9AB3-125FAB1A8A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ln w="15875" cap="sq"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A3F303A3-0B0F-4534-B673-F53D4A06D5C3}"/>
              </a:ext>
            </a:extLst>
          </p:cNvPr>
          <p:cNvSpPr>
            <a:spLocks noGrp="1"/>
          </p:cNvSpPr>
          <p:nvPr>
            <p:ph type="ctrTitle"/>
          </p:nvPr>
        </p:nvSpPr>
        <p:spPr>
          <a:xfrm>
            <a:off x="924444" y="966851"/>
            <a:ext cx="6889930" cy="4626864"/>
          </a:xfrm>
          <a:effectLst/>
        </p:spPr>
        <p:txBody>
          <a:bodyPr anchor="ctr">
            <a:normAutofit/>
          </a:bodyPr>
          <a:lstStyle/>
          <a:p>
            <a:pPr algn="l"/>
            <a:r>
              <a:rPr lang="pl-PL" sz="4800" dirty="0">
                <a:ln>
                  <a:solidFill>
                    <a:srgbClr val="FFFFFF">
                      <a:lumMod val="75000"/>
                      <a:lumOff val="25000"/>
                      <a:alpha val="10000"/>
                    </a:srgbClr>
                  </a:solidFill>
                </a:ln>
                <a:effectLst>
                  <a:outerShdw blurRad="9525" dist="25400" dir="14640000" algn="tl" rotWithShape="0">
                    <a:srgbClr val="FFFFFF">
                      <a:alpha val="30000"/>
                    </a:srgbClr>
                  </a:outerShdw>
                </a:effectLst>
                <a:ea typeface="+mj-lt"/>
                <a:cs typeface="+mj-lt"/>
              </a:rPr>
              <a:t> </a:t>
            </a:r>
            <a:r>
              <a:rPr lang="pl-PL" sz="2400"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t>2x – 15 + x + 5 + x + 15 + x – 5 = 100 </a:t>
            </a:r>
            <a:endParaRPr lang="pl-PL" sz="240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ndParaRPr>
          </a:p>
          <a:p>
            <a:pPr algn="l"/>
            <a:r>
              <a:rPr lang="pl-PL" sz="2400"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t>                         </a:t>
            </a:r>
            <a:r>
              <a:rPr lang="en-US" sz="240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t>5x = 100   /:5</a:t>
            </a:r>
            <a:r>
              <a:rPr lang="pl-PL" sz="2400"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t> </a:t>
            </a:r>
            <a:endParaRPr lang="pl-PL" sz="240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ndParaRPr>
          </a:p>
          <a:p>
            <a:pPr algn="l"/>
            <a:r>
              <a:rPr lang="en-US" sz="240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t>                         x = 20</a:t>
            </a:r>
            <a:r>
              <a:rPr lang="pl-PL" sz="2400"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t> </a:t>
            </a:r>
            <a:br>
              <a:rPr lang="pl-PL" sz="2400"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br>
            <a:endParaRPr lang="pl-PL" sz="240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ndParaRPr>
          </a:p>
          <a:p>
            <a:pPr algn="l"/>
            <a:r>
              <a:rPr lang="en-US" sz="240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t>a = 2x – 15 = 2 ∙ 20 – 15 = 25 </a:t>
            </a:r>
            <a:endParaRPr lang="pl-PL" sz="240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ndParaRPr>
          </a:p>
          <a:p>
            <a:pPr algn="l"/>
            <a:r>
              <a:rPr lang="en-US" sz="240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t>b = x + 5 = 20 + 5 = 25</a:t>
            </a:r>
            <a:r>
              <a:rPr lang="pl-PL" sz="2400"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t> </a:t>
            </a:r>
            <a:endParaRPr lang="pl-PL" sz="240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ndParaRPr>
          </a:p>
          <a:p>
            <a:pPr algn="l"/>
            <a:r>
              <a:rPr lang="en-US" sz="240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t>c = 1/2x + 15 =1/2 </a:t>
            </a:r>
            <a:r>
              <a:rPr lang="pl-PL" sz="2400"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t> </a:t>
            </a:r>
            <a:r>
              <a:rPr lang="en-US" sz="240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t>∙ 20 + 15 = 25</a:t>
            </a:r>
            <a:r>
              <a:rPr lang="pl-PL" sz="2400"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t> </a:t>
            </a:r>
            <a:endParaRPr lang="pl-PL" sz="240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ndParaRPr>
          </a:p>
          <a:p>
            <a:pPr algn="l"/>
            <a:r>
              <a:rPr lang="en-US" sz="240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t>d = 3/2x – 5 = 3/2</a:t>
            </a:r>
            <a:r>
              <a:rPr lang="pl-PL" sz="2400"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t> </a:t>
            </a:r>
            <a:r>
              <a:rPr lang="en-US" sz="240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t>∙ 20 – 5 = 25</a:t>
            </a:r>
            <a:r>
              <a:rPr lang="pl-PL" sz="2400"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t> </a:t>
            </a:r>
            <a:endParaRPr lang="pl-PL" sz="240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ndParaRPr>
          </a:p>
          <a:p>
            <a:pPr algn="l"/>
            <a:r>
              <a:rPr lang="pl-PL" sz="240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t>a = b = c = d </a:t>
            </a:r>
            <a:endParaRPr lang="pl-PL" sz="240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ndParaRPr>
          </a:p>
          <a:p>
            <a:pPr algn="l"/>
            <a:r>
              <a:rPr lang="pl-PL" sz="240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t>Jeżeli obwód czworokąta przedstawionego na rysunku jest równy 100 cm, to wszystkie jego boki są równe, a więc jest on rombem. </a:t>
            </a:r>
            <a:endParaRPr lang="pl-PL" sz="240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ndParaRPr>
          </a:p>
        </p:txBody>
      </p:sp>
      <p:sp>
        <p:nvSpPr>
          <p:cNvPr id="3" name="Podtytuł 2">
            <a:extLst>
              <a:ext uri="{FF2B5EF4-FFF2-40B4-BE49-F238E27FC236}">
                <a16:creationId xmlns:a16="http://schemas.microsoft.com/office/drawing/2014/main" xmlns="" id="{015A09EC-74A0-4348-ADF6-7C61A5DBB5FC}"/>
              </a:ext>
            </a:extLst>
          </p:cNvPr>
          <p:cNvSpPr>
            <a:spLocks noGrp="1"/>
          </p:cNvSpPr>
          <p:nvPr>
            <p:ph type="subTitle" idx="1"/>
          </p:nvPr>
        </p:nvSpPr>
        <p:spPr>
          <a:xfrm>
            <a:off x="8166702" y="1353018"/>
            <a:ext cx="3625268" cy="4626864"/>
          </a:xfrm>
          <a:effectLst/>
        </p:spPr>
        <p:txBody>
          <a:bodyPr anchor="ctr">
            <a:normAutofit fontScale="92500" lnSpcReduction="10000"/>
          </a:bodyPr>
          <a:lstStyle/>
          <a:p>
            <a:pPr algn="l">
              <a:lnSpc>
                <a:spcPct val="100000"/>
              </a:lnSpc>
            </a:pPr>
            <a:r>
              <a:rPr lang="en-US">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Zasady oceniania :</a:t>
            </a:r>
            <a:endParaRPr lang="en-US">
              <a:ln>
                <a:solidFill>
                  <a:srgbClr val="FFFFFF">
                    <a:lumMod val="75000"/>
                    <a:lumOff val="25000"/>
                    <a:alpha val="10000"/>
                  </a:srgbClr>
                </a:solidFill>
              </a:ln>
              <a:effectLst>
                <a:outerShdw blurRad="9525" dist="25400" dir="14640000" algn="tl" rotWithShape="0">
                  <a:srgbClr val="FFFFFF">
                    <a:alpha val="30000"/>
                  </a:srgbClr>
                </a:outerShdw>
              </a:effectLst>
              <a:ea typeface="+mn-lt"/>
              <a:cs typeface="+mn-lt"/>
            </a:endParaRPr>
          </a:p>
          <a:p>
            <a:pPr algn="l">
              <a:lnSpc>
                <a:spcPct val="100000"/>
              </a:lnSpc>
            </a:pPr>
            <a:r>
              <a:rPr lang="en-US">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2 punkty: pełne rozwiązanie </a:t>
            </a:r>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uzasadnienie, że czworokąt jest rombem</a:t>
            </a:r>
            <a:endPar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n-lt"/>
              <a:cs typeface="+mn-lt"/>
            </a:endParaRPr>
          </a:p>
          <a:p>
            <a:pPr algn="l">
              <a:lnSpc>
                <a:spcPct val="100000"/>
              </a:lnSpc>
            </a:pPr>
            <a:r>
              <a:rPr lang="en-US">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1 punkt: poprawne zapisanie i rozwiązanie równania</a:t>
            </a:r>
            <a:endParaRPr lang="en-US">
              <a:ln>
                <a:solidFill>
                  <a:srgbClr val="FFFFFF">
                    <a:lumMod val="75000"/>
                    <a:lumOff val="25000"/>
                    <a:alpha val="10000"/>
                  </a:srgbClr>
                </a:solidFill>
              </a:ln>
              <a:effectLst>
                <a:outerShdw blurRad="9525" dist="25400" dir="14640000" algn="tl" rotWithShape="0">
                  <a:srgbClr val="FFFFFF">
                    <a:alpha val="30000"/>
                  </a:srgbClr>
                </a:outerShdw>
              </a:effectLst>
              <a:latin typeface="Goudy Old Style" panose="02040603050505030304"/>
            </a:endParaRPr>
          </a:p>
          <a:p>
            <a:pPr algn="l">
              <a:lnSpc>
                <a:spcPct val="100000"/>
              </a:lnSpc>
            </a:pPr>
            <a:r>
              <a:rPr lang="en-US">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0 punktów: rozwiązanie</a:t>
            </a:r>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a:r>
            <a:b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br>
            <a:r>
              <a:rPr lang="en-US">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błędne lub brak rozwiązania</a:t>
            </a:r>
            <a:endParaRPr lang="en-US">
              <a:ln>
                <a:solidFill>
                  <a:srgbClr val="FFFFFF">
                    <a:lumMod val="75000"/>
                    <a:lumOff val="25000"/>
                    <a:alpha val="10000"/>
                  </a:srgbClr>
                </a:solidFill>
              </a:ln>
              <a:effectLst>
                <a:outerShdw blurRad="9525" dist="25400" dir="14640000" algn="tl" rotWithShape="0">
                  <a:srgbClr val="FFFFFF">
                    <a:alpha val="30000"/>
                  </a:srgbClr>
                </a:outerShdw>
              </a:effectLst>
              <a:ea typeface="+mn-lt"/>
              <a:cs typeface="+mn-lt"/>
            </a:endParaRPr>
          </a:p>
          <a:p>
            <a:pPr algn="l"/>
            <a:r>
              <a:rPr lang="en-US">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a:t>
            </a:r>
            <a:r>
              <a:rPr lang="en-US" sz="1800" b="1">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Uwaga: Jeżeli uczeń przedstawi </a:t>
            </a:r>
            <a:r>
              <a:rPr lang="en-US" sz="1800" b="1"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a:r>
            <a:br>
              <a:rPr lang="en-US" sz="1800" b="1"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br>
            <a:r>
              <a:rPr lang="en-US" sz="1800" b="1">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rozwiązanie dla konkretnych liczb</a:t>
            </a:r>
            <a:r>
              <a:rPr lang="en-US" sz="1800" b="1"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a:r>
            <a:br>
              <a:rPr lang="en-US" sz="1800" b="1"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br>
            <a:r>
              <a:rPr lang="en-US" sz="1800" b="1">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to otrzymuje 0 punktów.</a:t>
            </a:r>
            <a:endParaRPr lang="en-US" sz="1800" b="1">
              <a:ln>
                <a:solidFill>
                  <a:srgbClr val="FFFFFF">
                    <a:lumMod val="75000"/>
                    <a:lumOff val="25000"/>
                    <a:alpha val="10000"/>
                  </a:srgbClr>
                </a:solidFill>
              </a:ln>
              <a:effectLst>
                <a:outerShdw blurRad="9525" dist="25400" dir="14640000" algn="tl" rotWithShape="0">
                  <a:srgbClr val="FFFFFF">
                    <a:alpha val="30000"/>
                  </a:srgbClr>
                </a:outerShdw>
              </a:effectLst>
              <a:ea typeface="+mn-lt"/>
              <a:cs typeface="+mn-lt"/>
            </a:endParaRPr>
          </a:p>
          <a:p>
            <a:pPr algn="l"/>
            <a:endParaRPr lang="en-US" sz="1800"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ndParaRPr>
          </a:p>
          <a:p>
            <a:pPr algn="l">
              <a:lnSpc>
                <a:spcPct val="100000"/>
              </a:lnSpc>
            </a:pPr>
            <a:endParaRPr lang="en-US" b="1">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ndParaRPr>
          </a:p>
        </p:txBody>
      </p:sp>
      <p:cxnSp>
        <p:nvCxnSpPr>
          <p:cNvPr id="15" name="Straight Connector 14">
            <a:extLst>
              <a:ext uri="{FF2B5EF4-FFF2-40B4-BE49-F238E27FC236}">
                <a16:creationId xmlns:a16="http://schemas.microsoft.com/office/drawing/2014/main" xmlns="" id="{862CADB7-E9BE-4376-8036-0D21CBDC96A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36109"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05245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0C9AD9D-EBDE-4CCA-9659-454510B74511}"/>
              </a:ext>
            </a:extLst>
          </p:cNvPr>
          <p:cNvSpPr>
            <a:spLocks noGrp="1"/>
          </p:cNvSpPr>
          <p:nvPr>
            <p:ph type="title"/>
          </p:nvPr>
        </p:nvSpPr>
        <p:spPr>
          <a:xfrm>
            <a:off x="1671851" y="643467"/>
            <a:ext cx="5127263" cy="4939185"/>
          </a:xfrm>
        </p:spPr>
        <p:txBody>
          <a:bodyPr vert="horz" lIns="91440" tIns="45720" rIns="91440" bIns="45720" rtlCol="0" anchor="ctr">
            <a:normAutofit/>
          </a:bodyPr>
          <a:lstStyle/>
          <a:p>
            <a:pPr algn="l"/>
            <a:r>
              <a:rPr lang="en-US" sz="320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Udowodnij, </a:t>
            </a:r>
            <a:r>
              <a:rPr lang="en-US" sz="32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r>
            <a:br>
              <a:rPr lang="en-US" sz="32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br>
            <a:r>
              <a:rPr lang="en-US" sz="320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że suma wyrażeń</a:t>
            </a:r>
            <a:r>
              <a:rPr lang="en-US" sz="32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r>
            <a:br>
              <a:rPr lang="en-US" sz="32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br>
            <a:r>
              <a:rPr lang="en-US" sz="320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 = 2a + 3x – 12y </a:t>
            </a:r>
            <a:r>
              <a:rPr lang="en-US" sz="32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r>
            <a:br>
              <a:rPr lang="en-US" sz="32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br>
            <a:r>
              <a:rPr lang="en-US" sz="320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oraz B = -5a – 12x + 24y</a:t>
            </a:r>
            <a:r>
              <a:rPr lang="en-US" sz="32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r>
            <a:br>
              <a:rPr lang="en-US" sz="32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br>
            <a:r>
              <a:rPr lang="en-US" sz="320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jest podzielna przez 3,</a:t>
            </a:r>
            <a:r>
              <a:rPr lang="en-US" sz="32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r>
            <a:br>
              <a:rPr lang="en-US" sz="32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br>
            <a:r>
              <a:rPr lang="en-US" sz="320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gdy a, x i y są liczbami całkowitymi. </a:t>
            </a:r>
            <a:endParaRPr lang="pl-PL" sz="320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ndParaRPr>
          </a:p>
        </p:txBody>
      </p:sp>
      <p:sp>
        <p:nvSpPr>
          <p:cNvPr id="8" name="Rectangle 7">
            <a:extLst>
              <a:ext uri="{FF2B5EF4-FFF2-40B4-BE49-F238E27FC236}">
                <a16:creationId xmlns:a16="http://schemas.microsoft.com/office/drawing/2014/main" xmlns="" id="{4AF66284-D84D-4DA6-B4CD-DE99CE708A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65188" cy="6858000"/>
          </a:xfrm>
          <a:prstGeom prst="rect">
            <a:avLst/>
          </a:prstGeom>
          <a:solidFill>
            <a:schemeClr val="accent1"/>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Rectangle 9">
            <a:extLst>
              <a:ext uri="{FF2B5EF4-FFF2-40B4-BE49-F238E27FC236}">
                <a16:creationId xmlns:a16="http://schemas.microsoft.com/office/drawing/2014/main" xmlns="" id="{D7342DFD-5FF3-4D14-B946-EE46F4D4F6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8224" y="0"/>
            <a:ext cx="465377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tekstu 2">
            <a:extLst>
              <a:ext uri="{FF2B5EF4-FFF2-40B4-BE49-F238E27FC236}">
                <a16:creationId xmlns:a16="http://schemas.microsoft.com/office/drawing/2014/main" xmlns="" id="{240C3B46-8914-481C-B365-B0526489755C}"/>
              </a:ext>
            </a:extLst>
          </p:cNvPr>
          <p:cNvSpPr>
            <a:spLocks noGrp="1"/>
          </p:cNvSpPr>
          <p:nvPr>
            <p:ph type="body" idx="1"/>
          </p:nvPr>
        </p:nvSpPr>
        <p:spPr>
          <a:xfrm>
            <a:off x="7920761" y="643467"/>
            <a:ext cx="3775546" cy="4939185"/>
          </a:xfrm>
          <a:effectLst/>
        </p:spPr>
        <p:txBody>
          <a:bodyPr vert="horz" lIns="91440" tIns="45720" rIns="91440" bIns="45720" rtlCol="0" anchor="ctr">
            <a:normAutofit/>
          </a:bodyPr>
          <a:lstStyle/>
          <a:p>
            <a:pPr algn="l">
              <a:lnSpc>
                <a:spcPct val="100000"/>
              </a:lnSpc>
            </a:pPr>
            <a:endParaRPr lang="en-US" sz="17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endParaRPr>
          </a:p>
        </p:txBody>
      </p:sp>
    </p:spTree>
    <p:extLst>
      <p:ext uri="{BB962C8B-B14F-4D97-AF65-F5344CB8AC3E}">
        <p14:creationId xmlns:p14="http://schemas.microsoft.com/office/powerpoint/2010/main" val="16106746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2BFC186A-5A9F-4A9A-A72D-DFBBE99344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xmlns="" id="{E8EE1E2B-262B-4EE5-9AB3-125FAB1A8A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ln w="15875" cap="sq"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A3F303A3-0B0F-4534-B673-F53D4A06D5C3}"/>
              </a:ext>
            </a:extLst>
          </p:cNvPr>
          <p:cNvSpPr>
            <a:spLocks noGrp="1"/>
          </p:cNvSpPr>
          <p:nvPr>
            <p:ph type="ctrTitle"/>
          </p:nvPr>
        </p:nvSpPr>
        <p:spPr>
          <a:xfrm>
            <a:off x="924444" y="966851"/>
            <a:ext cx="6889930" cy="4626864"/>
          </a:xfrm>
          <a:effectLst/>
        </p:spPr>
        <p:txBody>
          <a:bodyPr anchor="ctr">
            <a:normAutofit/>
          </a:bodyPr>
          <a:lstStyle/>
          <a:p>
            <a:pPr algn="l"/>
            <a:r>
              <a:rPr lang="pl-PL" sz="2400"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t>A + B = (2a + 3x – 12y ) + (- 5a – 12x + 24y ) =</a:t>
            </a:r>
            <a:br>
              <a:rPr lang="pl-PL" sz="2400"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br>
            <a:r>
              <a:rPr lang="pl-PL" sz="2400"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t> 2a + 3x – 12y  - 5a  – 12x + 24y = - 9x – 3a + </a:t>
            </a:r>
            <a:r>
              <a:rPr lang="pl-PL" sz="2400" dirty="0" smtClean="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t>12y</a:t>
            </a:r>
            <a:r>
              <a:rPr lang="pl-PL" sz="2400"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t/>
            </a:r>
            <a:br>
              <a:rPr lang="pl-PL" sz="2400"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br>
            <a:r>
              <a:rPr lang="pl-PL" sz="2400"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t>  </a:t>
            </a:r>
            <a:endParaRPr lang="pl-PL"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ndParaRPr>
          </a:p>
          <a:p>
            <a:pPr algn="l"/>
            <a:r>
              <a:rPr lang="pl-PL" sz="2400"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t>Ponieważ a, x i y są liczbami całkowitymi, </a:t>
            </a:r>
            <a:br>
              <a:rPr lang="pl-PL" sz="2400"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br>
            <a:r>
              <a:rPr lang="pl-PL" sz="2400" dirty="0" smtClean="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t>to każdy z otrzymanych jednomianów oznacza liczbę podzielną przez 3, a więc ich suma też jest liczbą podzielną przez 3 .</a:t>
            </a:r>
            <a:r>
              <a:rPr lang="pl-PL" sz="2400"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t> </a:t>
            </a:r>
            <a:endParaRPr lang="pl-PL"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ndParaRPr>
          </a:p>
        </p:txBody>
      </p:sp>
      <p:sp>
        <p:nvSpPr>
          <p:cNvPr id="3" name="Podtytuł 2">
            <a:extLst>
              <a:ext uri="{FF2B5EF4-FFF2-40B4-BE49-F238E27FC236}">
                <a16:creationId xmlns:a16="http://schemas.microsoft.com/office/drawing/2014/main" xmlns="" id="{015A09EC-74A0-4348-ADF6-7C61A5DBB5FC}"/>
              </a:ext>
            </a:extLst>
          </p:cNvPr>
          <p:cNvSpPr>
            <a:spLocks noGrp="1"/>
          </p:cNvSpPr>
          <p:nvPr>
            <p:ph type="subTitle" idx="1"/>
          </p:nvPr>
        </p:nvSpPr>
        <p:spPr>
          <a:xfrm>
            <a:off x="8030309" y="1752663"/>
            <a:ext cx="3946996" cy="4626864"/>
          </a:xfrm>
          <a:effectLst/>
        </p:spPr>
        <p:txBody>
          <a:bodyPr anchor="ctr">
            <a:normAutofit fontScale="92500" lnSpcReduction="10000"/>
          </a:bodyPr>
          <a:lstStyle/>
          <a:p>
            <a:pPr algn="l">
              <a:lnSpc>
                <a:spcPct val="100000"/>
              </a:lnSpc>
            </a:pPr>
            <a:r>
              <a:rPr lang="en-US" dirty="0" err="1">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Zasady</a:t>
            </a:r>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a:t>
            </a:r>
            <a:r>
              <a:rPr lang="en-US" dirty="0" err="1">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oceniania</a:t>
            </a:r>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a:t>
            </a:r>
            <a:endParaRPr lang="en-US" dirty="0">
              <a:ln>
                <a:solidFill>
                  <a:srgbClr val="FFFFFF">
                    <a:lumMod val="75000"/>
                    <a:lumOff val="25000"/>
                    <a:alpha val="10000"/>
                  </a:srgbClr>
                </a:solidFill>
              </a:ln>
              <a:effectLst>
                <a:outerShdw blurRad="9525" dist="25400" dir="14640000" algn="tl" rotWithShape="0">
                  <a:srgbClr val="FFFFFF">
                    <a:alpha val="30000"/>
                  </a:srgbClr>
                </a:outerShdw>
              </a:effectLst>
              <a:ea typeface="+mn-lt"/>
              <a:cs typeface="+mn-lt"/>
            </a:endParaRPr>
          </a:p>
          <a:p>
            <a:pPr algn="l">
              <a:lnSpc>
                <a:spcPct val="100000"/>
              </a:lnSpc>
            </a:pPr>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2 </a:t>
            </a:r>
            <a:r>
              <a:rPr lang="en-US" dirty="0" err="1">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punkty</a:t>
            </a:r>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a:t>
            </a:r>
            <a:r>
              <a:rPr lang="en-US" dirty="0" err="1">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pełne</a:t>
            </a:r>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a:t>
            </a:r>
            <a:r>
              <a:rPr lang="en-US" dirty="0" err="1">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rozwiązanie</a:t>
            </a:r>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 uzasadnienie, że suma jest </a:t>
            </a:r>
            <a:r>
              <a:rPr lang="en-US" dirty="0" err="1">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podzielna</a:t>
            </a:r>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a:t>
            </a:r>
            <a:r>
              <a:rPr lang="en-US" dirty="0" err="1">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przez</a:t>
            </a:r>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3</a:t>
            </a:r>
            <a:endPar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n-lt"/>
              <a:cs typeface="+mn-lt"/>
            </a:endParaRPr>
          </a:p>
          <a:p>
            <a:pPr algn="l">
              <a:lnSpc>
                <a:spcPct val="100000"/>
              </a:lnSpc>
            </a:pPr>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1 punkt: poprawne zapisanie sumy i poprawne </a:t>
            </a:r>
            <a:r>
              <a:rPr lang="en-US" dirty="0" err="1">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doprowadzenie</a:t>
            </a:r>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do </a:t>
            </a:r>
            <a:r>
              <a:rPr lang="en-US" dirty="0" err="1">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prostej</a:t>
            </a:r>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postaci</a:t>
            </a:r>
          </a:p>
          <a:p>
            <a:pPr algn="l">
              <a:lnSpc>
                <a:spcPct val="100000"/>
              </a:lnSpc>
            </a:pPr>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0 </a:t>
            </a:r>
            <a:r>
              <a:rPr lang="en-US" dirty="0" err="1">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punktów</a:t>
            </a:r>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 </a:t>
            </a:r>
            <a:r>
              <a:rPr lang="en-US" dirty="0" err="1">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rozwiązanie</a:t>
            </a:r>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a:r>
            <a:b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br>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a:t>
            </a:r>
            <a:r>
              <a:rPr lang="en-US" dirty="0" err="1">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błędne</a:t>
            </a:r>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a:t>
            </a:r>
            <a:r>
              <a:rPr lang="en-US" dirty="0" err="1">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lub</a:t>
            </a:r>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a:t>
            </a:r>
            <a:r>
              <a:rPr lang="en-US" dirty="0" err="1">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brak</a:t>
            </a:r>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a:t>
            </a:r>
            <a:r>
              <a:rPr lang="en-US" dirty="0" err="1">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rozwiązania</a:t>
            </a:r>
            <a:endParaRPr lang="en-US" dirty="0">
              <a:ln>
                <a:solidFill>
                  <a:srgbClr val="FFFFFF">
                    <a:lumMod val="75000"/>
                    <a:lumOff val="25000"/>
                    <a:alpha val="10000"/>
                  </a:srgbClr>
                </a:solidFill>
              </a:ln>
              <a:effectLst>
                <a:outerShdw blurRad="9525" dist="25400" dir="14640000" algn="tl" rotWithShape="0">
                  <a:srgbClr val="FFFFFF">
                    <a:alpha val="30000"/>
                  </a:srgbClr>
                </a:outerShdw>
              </a:effectLst>
              <a:ea typeface="+mn-lt"/>
              <a:cs typeface="+mn-lt"/>
            </a:endParaRPr>
          </a:p>
          <a:p>
            <a:pPr algn="l"/>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a:t>
            </a:r>
            <a:r>
              <a:rPr lang="en-US" dirty="0" err="1">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Uwaga</a:t>
            </a:r>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a:t>
            </a:r>
            <a:r>
              <a:rPr lang="en-US" dirty="0" err="1">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Jeżeli</a:t>
            </a:r>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a:t>
            </a:r>
            <a:r>
              <a:rPr lang="en-US" dirty="0" err="1">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uczeń</a:t>
            </a:r>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a:t>
            </a:r>
            <a:r>
              <a:rPr lang="en-US" dirty="0" err="1">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przedstawi</a:t>
            </a:r>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a:t>
            </a:r>
            <a:r>
              <a:rPr lang="en-US" dirty="0" err="1">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rozwiązanie</a:t>
            </a:r>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a:t>
            </a:r>
            <a:r>
              <a:rPr lang="en-US" dirty="0" err="1">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dla</a:t>
            </a:r>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a:t>
            </a:r>
            <a:r>
              <a:rPr lang="en-US" dirty="0" err="1">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konkretnych</a:t>
            </a:r>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a:t>
            </a:r>
            <a:r>
              <a:rPr lang="en-US" dirty="0" err="1">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liczb</a:t>
            </a:r>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to </a:t>
            </a:r>
            <a:r>
              <a:rPr lang="en-US" dirty="0" err="1">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otrzymuje</a:t>
            </a:r>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0 </a:t>
            </a:r>
            <a:r>
              <a:rPr lang="en-US" dirty="0" err="1">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punktów</a:t>
            </a:r>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a:t>
            </a:r>
            <a:endParaRPr lang="en-US" dirty="0">
              <a:ln>
                <a:solidFill>
                  <a:srgbClr val="FFFFFF">
                    <a:lumMod val="75000"/>
                    <a:lumOff val="25000"/>
                    <a:alpha val="10000"/>
                  </a:srgbClr>
                </a:solidFill>
              </a:ln>
              <a:effectLst>
                <a:outerShdw blurRad="9525" dist="25400" dir="14640000" algn="tl" rotWithShape="0">
                  <a:srgbClr val="FFFFFF">
                    <a:alpha val="30000"/>
                  </a:srgbClr>
                </a:outerShdw>
              </a:effectLst>
              <a:ea typeface="+mn-lt"/>
              <a:cs typeface="+mn-lt"/>
            </a:endParaRPr>
          </a:p>
          <a:p>
            <a:pPr algn="l"/>
            <a:endPar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n-lt"/>
              <a:cs typeface="+mn-lt"/>
            </a:endParaRPr>
          </a:p>
          <a:p>
            <a:pPr algn="l">
              <a:lnSpc>
                <a:spcPct val="100000"/>
              </a:lnSpc>
            </a:pPr>
            <a:endPar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ndParaRPr>
          </a:p>
          <a:p>
            <a:pPr algn="l">
              <a:lnSpc>
                <a:spcPct val="100000"/>
              </a:lnSpc>
            </a:pPr>
            <a:endParaRPr lang="en-US" b="1"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ndParaRPr>
          </a:p>
        </p:txBody>
      </p:sp>
      <p:cxnSp>
        <p:nvCxnSpPr>
          <p:cNvPr id="15" name="Straight Connector 14">
            <a:extLst>
              <a:ext uri="{FF2B5EF4-FFF2-40B4-BE49-F238E27FC236}">
                <a16:creationId xmlns:a16="http://schemas.microsoft.com/office/drawing/2014/main" xmlns="" id="{862CADB7-E9BE-4376-8036-0D21CBDC96A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36109"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59156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2BFC186A-5A9F-4A9A-A72D-DFBBE99344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xmlns="" id="{E8EE1E2B-262B-4EE5-9AB3-125FAB1A8A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ln w="15875" cap="sq"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A3F303A3-0B0F-4534-B673-F53D4A06D5C3}"/>
              </a:ext>
            </a:extLst>
          </p:cNvPr>
          <p:cNvSpPr>
            <a:spLocks noGrp="1"/>
          </p:cNvSpPr>
          <p:nvPr>
            <p:ph type="ctrTitle"/>
          </p:nvPr>
        </p:nvSpPr>
        <p:spPr>
          <a:xfrm>
            <a:off x="565010" y="966851"/>
            <a:ext cx="6889930" cy="4626864"/>
          </a:xfrm>
          <a:effectLst/>
        </p:spPr>
        <p:txBody>
          <a:bodyPr anchor="ctr">
            <a:normAutofit/>
          </a:bodyPr>
          <a:lstStyle/>
          <a:p>
            <a:pPr algn="l"/>
            <a:r>
              <a:rPr lang="pl-PL" sz="280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t>Ania sprawdziła, że odległość między Pragą a Rzymem na mapie wykonanej w skali 1 : 3 000 000 jest równa 30,8 cm. Bartek natomiast sprawdził, że odległość między Wiedniem a Paryżem na mapie wykonanej w skali 1 : 5 000 000 jest równa 20,7 cm. </a:t>
            </a:r>
            <a:r>
              <a:rPr lang="pl-PL" sz="2800"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t/>
            </a:r>
            <a:br>
              <a:rPr lang="pl-PL" sz="2800"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br>
            <a:r>
              <a:rPr lang="pl-PL" sz="280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a typeface="+mj-lt"/>
                <a:cs typeface="+mj-lt"/>
              </a:rPr>
              <a:t>Uzasadnij, że Wiedeń i Paryż dzieli większa odległość niż Pragę i Rzym. </a:t>
            </a:r>
            <a:endParaRPr lang="pl-PL" sz="280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ndParaRPr>
          </a:p>
        </p:txBody>
      </p:sp>
      <p:sp>
        <p:nvSpPr>
          <p:cNvPr id="3" name="Podtytuł 2">
            <a:extLst>
              <a:ext uri="{FF2B5EF4-FFF2-40B4-BE49-F238E27FC236}">
                <a16:creationId xmlns:a16="http://schemas.microsoft.com/office/drawing/2014/main" xmlns="" id="{015A09EC-74A0-4348-ADF6-7C61A5DBB5FC}"/>
              </a:ext>
            </a:extLst>
          </p:cNvPr>
          <p:cNvSpPr>
            <a:spLocks noGrp="1"/>
          </p:cNvSpPr>
          <p:nvPr>
            <p:ph type="subTitle" idx="1"/>
          </p:nvPr>
        </p:nvSpPr>
        <p:spPr>
          <a:xfrm>
            <a:off x="8106271" y="1283602"/>
            <a:ext cx="3763876" cy="4626864"/>
          </a:xfrm>
          <a:effectLst/>
        </p:spPr>
        <p:txBody>
          <a:bodyPr anchor="ctr">
            <a:normAutofit fontScale="92500"/>
          </a:bodyPr>
          <a:lstStyle/>
          <a:p>
            <a:pPr algn="l">
              <a:lnSpc>
                <a:spcPct val="100000"/>
              </a:lnSpc>
            </a:pPr>
            <a:r>
              <a:rPr lang="en-US">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Zasady oceniania :</a:t>
            </a:r>
            <a:endParaRPr lang="en-US">
              <a:ln>
                <a:solidFill>
                  <a:srgbClr val="FFFFFF">
                    <a:lumMod val="75000"/>
                    <a:lumOff val="25000"/>
                    <a:alpha val="10000"/>
                  </a:srgbClr>
                </a:solidFill>
              </a:ln>
              <a:effectLst>
                <a:outerShdw blurRad="9525" dist="25400" dir="14640000" algn="tl" rotWithShape="0">
                  <a:srgbClr val="FFFFFF">
                    <a:alpha val="30000"/>
                  </a:srgbClr>
                </a:outerShdw>
              </a:effectLst>
              <a:ea typeface="+mn-lt"/>
              <a:cs typeface="+mn-lt"/>
            </a:endParaRPr>
          </a:p>
          <a:p>
            <a:pPr algn="l">
              <a:lnSpc>
                <a:spcPct val="100000"/>
              </a:lnSpc>
            </a:pPr>
            <a:r>
              <a:rPr lang="en-US">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2 punkty: pełne rozwiązanie - </a:t>
            </a:r>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uzasadnienie, że </a:t>
            </a:r>
            <a:r>
              <a:rPr lang="pl-PL"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Wiedeń</a:t>
            </a:r>
            <a:br>
              <a:rPr lang="pl-PL"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br>
            <a:r>
              <a:rPr lang="pl-PL"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i Paryż dzieli większa odległość niż Pragę i Rzym. </a:t>
            </a:r>
            <a:endParaRPr lang="en-US" dirty="0">
              <a:ln>
                <a:solidFill>
                  <a:srgbClr val="FFFFFF">
                    <a:lumMod val="75000"/>
                    <a:lumOff val="25000"/>
                    <a:alpha val="10000"/>
                  </a:srgbClr>
                </a:solidFill>
              </a:ln>
              <a:effectLst>
                <a:outerShdw blurRad="9525" dist="25400" dir="14640000" algn="tl" rotWithShape="0">
                  <a:srgbClr val="FFFFFF">
                    <a:alpha val="30000"/>
                  </a:srgbClr>
                </a:outerShdw>
              </a:effectLst>
              <a:ea typeface="+mn-lt"/>
              <a:cs typeface="+mn-lt"/>
            </a:endParaRPr>
          </a:p>
          <a:p>
            <a:pPr algn="l">
              <a:lnSpc>
                <a:spcPct val="100000"/>
              </a:lnSpc>
            </a:pPr>
            <a:r>
              <a:rPr lang="en-US" dirty="0">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1 punkt: poprawne obliczenie jednej z podanych w zadaniu </a:t>
            </a:r>
            <a:r>
              <a:rPr lang="en-US">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odległości</a:t>
            </a:r>
            <a:endParaRPr lang="en-US">
              <a:ln>
                <a:solidFill>
                  <a:srgbClr val="FFFFFF">
                    <a:lumMod val="75000"/>
                    <a:lumOff val="25000"/>
                    <a:alpha val="10000"/>
                  </a:srgbClr>
                </a:solidFill>
              </a:ln>
              <a:effectLst>
                <a:outerShdw blurRad="9525" dist="25400" dir="14640000" algn="tl" rotWithShape="0">
                  <a:srgbClr val="FFFFFF">
                    <a:alpha val="30000"/>
                  </a:srgbClr>
                </a:outerShdw>
              </a:effectLst>
              <a:latin typeface="Goudy Old Style" panose="02040603050505030304"/>
            </a:endParaRPr>
          </a:p>
          <a:p>
            <a:pPr algn="l">
              <a:lnSpc>
                <a:spcPct val="100000"/>
              </a:lnSpc>
            </a:pPr>
            <a:r>
              <a:rPr lang="en-US">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0 punktów: rozwiązanie</a:t>
            </a:r>
            <a:endParaRPr lang="en-US">
              <a:ln>
                <a:solidFill>
                  <a:srgbClr val="FFFFFF">
                    <a:lumMod val="75000"/>
                    <a:lumOff val="25000"/>
                    <a:alpha val="10000"/>
                  </a:srgbClr>
                </a:solidFill>
              </a:ln>
              <a:effectLst>
                <a:outerShdw blurRad="9525" dist="25400" dir="14640000" algn="tl" rotWithShape="0">
                  <a:srgbClr val="FFFFFF">
                    <a:alpha val="30000"/>
                  </a:srgbClr>
                </a:outerShdw>
              </a:effectLst>
              <a:latin typeface="Goudy Old Style" panose="02040603050505030304"/>
            </a:endParaRPr>
          </a:p>
          <a:p>
            <a:pPr algn="l">
              <a:lnSpc>
                <a:spcPct val="100000"/>
              </a:lnSpc>
            </a:pPr>
            <a:r>
              <a:rPr lang="en-US">
                <a:ln>
                  <a:solidFill>
                    <a:srgbClr val="FFFFFF">
                      <a:lumMod val="75000"/>
                      <a:lumOff val="25000"/>
                      <a:alpha val="10000"/>
                    </a:srgbClr>
                  </a:solidFill>
                </a:ln>
                <a:effectLst>
                  <a:outerShdw blurRad="9525" dist="25400" dir="14640000" algn="tl" rotWithShape="0">
                    <a:srgbClr val="FFFFFF">
                      <a:alpha val="30000"/>
                    </a:srgbClr>
                  </a:outerShdw>
                </a:effectLst>
                <a:latin typeface="Arial Nova"/>
              </a:rPr>
              <a:t> błędne lub brak rozwiązania</a:t>
            </a:r>
            <a:endParaRPr lang="en-US">
              <a:ln>
                <a:solidFill>
                  <a:srgbClr val="FFFFFF">
                    <a:lumMod val="75000"/>
                    <a:lumOff val="25000"/>
                    <a:alpha val="10000"/>
                  </a:srgbClr>
                </a:solidFill>
              </a:ln>
              <a:effectLst>
                <a:outerShdw blurRad="9525" dist="25400" dir="14640000" algn="tl" rotWithShape="0">
                  <a:srgbClr val="FFFFFF">
                    <a:alpha val="30000"/>
                  </a:srgbClr>
                </a:outerShdw>
              </a:effectLst>
              <a:ea typeface="+mn-lt"/>
              <a:cs typeface="+mn-lt"/>
            </a:endParaRPr>
          </a:p>
          <a:p>
            <a:pPr algn="l">
              <a:lnSpc>
                <a:spcPct val="100000"/>
              </a:lnSpc>
            </a:pPr>
            <a:endParaRPr lang="en-US" b="1">
              <a:ln>
                <a:solidFill>
                  <a:srgbClr val="FFFFFF">
                    <a:lumMod val="75000"/>
                    <a:lumOff val="25000"/>
                    <a:alpha val="10000"/>
                  </a:srgbClr>
                </a:solidFill>
              </a:ln>
              <a:effectLst>
                <a:outerShdw blurRad="9525" dist="25400" dir="14640000" algn="tl" rotWithShape="0">
                  <a:srgbClr val="FFFFFF">
                    <a:alpha val="30000"/>
                  </a:srgbClr>
                </a:outerShdw>
              </a:effectLst>
              <a:latin typeface="Arial Nova"/>
            </a:endParaRPr>
          </a:p>
        </p:txBody>
      </p:sp>
      <p:cxnSp>
        <p:nvCxnSpPr>
          <p:cNvPr id="15" name="Straight Connector 14">
            <a:extLst>
              <a:ext uri="{FF2B5EF4-FFF2-40B4-BE49-F238E27FC236}">
                <a16:creationId xmlns:a16="http://schemas.microsoft.com/office/drawing/2014/main" xmlns="" id="{862CADB7-E9BE-4376-8036-0D21CBDC96A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36109"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5204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0C9AD9D-EBDE-4CCA-9659-454510B74511}"/>
              </a:ext>
            </a:extLst>
          </p:cNvPr>
          <p:cNvSpPr>
            <a:spLocks noGrp="1"/>
          </p:cNvSpPr>
          <p:nvPr>
            <p:ph type="title"/>
          </p:nvPr>
        </p:nvSpPr>
        <p:spPr>
          <a:xfrm>
            <a:off x="1671851" y="643467"/>
            <a:ext cx="5127263" cy="4939185"/>
          </a:xfrm>
        </p:spPr>
        <p:txBody>
          <a:bodyPr vert="horz" lIns="91440" tIns="45720" rIns="91440" bIns="45720" rtlCol="0" anchor="ctr">
            <a:normAutofit/>
          </a:bodyPr>
          <a:lstStyle/>
          <a:p>
            <a:pPr algn="l"/>
            <a:r>
              <a:rPr lang="en-US" sz="32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rPr>
              <a:t>Ania umieściła liczbę </a:t>
            </a:r>
            <a:r>
              <a:rPr lang="en-US" sz="320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rPr>
              <a:t>pierwiastek ze 154 plus 2 na </a:t>
            </a:r>
            <a:r>
              <a:rPr lang="en-US" sz="32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rPr>
              <a:t>osi liczbowej pomiędzy </a:t>
            </a:r>
            <a:r>
              <a:rPr lang="en-US" sz="320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rPr>
              <a:t>liczbami 12 a 13.</a:t>
            </a:r>
            <a:r>
              <a:rPr lang="en-US" sz="32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rPr>
              <a:t/>
            </a:r>
            <a:br>
              <a:rPr lang="en-US" sz="32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rPr>
            </a:br>
            <a:r>
              <a:rPr lang="en-US" sz="320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rPr>
              <a:t>Uzasadnij, że Ania popełniła błąd.</a:t>
            </a:r>
            <a:endParaRPr lang="en-US" sz="32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ndParaRPr>
          </a:p>
        </p:txBody>
      </p:sp>
      <p:sp>
        <p:nvSpPr>
          <p:cNvPr id="8" name="Rectangle 7">
            <a:extLst>
              <a:ext uri="{FF2B5EF4-FFF2-40B4-BE49-F238E27FC236}">
                <a16:creationId xmlns:a16="http://schemas.microsoft.com/office/drawing/2014/main" xmlns="" id="{4AF66284-D84D-4DA6-B4CD-DE99CE708A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65188" cy="6858000"/>
          </a:xfrm>
          <a:prstGeom prst="rect">
            <a:avLst/>
          </a:prstGeom>
          <a:solidFill>
            <a:schemeClr val="accent1"/>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Rectangle 9">
            <a:extLst>
              <a:ext uri="{FF2B5EF4-FFF2-40B4-BE49-F238E27FC236}">
                <a16:creationId xmlns:a16="http://schemas.microsoft.com/office/drawing/2014/main" xmlns="" id="{D7342DFD-5FF3-4D14-B946-EE46F4D4F6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8224" y="0"/>
            <a:ext cx="465377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tekstu 2">
            <a:extLst>
              <a:ext uri="{FF2B5EF4-FFF2-40B4-BE49-F238E27FC236}">
                <a16:creationId xmlns:a16="http://schemas.microsoft.com/office/drawing/2014/main" xmlns="" id="{240C3B46-8914-481C-B365-B0526489755C}"/>
              </a:ext>
            </a:extLst>
          </p:cNvPr>
          <p:cNvSpPr>
            <a:spLocks noGrp="1"/>
          </p:cNvSpPr>
          <p:nvPr>
            <p:ph type="body" idx="1"/>
          </p:nvPr>
        </p:nvSpPr>
        <p:spPr>
          <a:xfrm>
            <a:off x="7920761" y="643467"/>
            <a:ext cx="3775546" cy="4939185"/>
          </a:xfrm>
          <a:effectLst/>
        </p:spPr>
        <p:txBody>
          <a:bodyPr vert="horz" lIns="91440" tIns="45720" rIns="91440" bIns="45720" rtlCol="0" anchor="ctr">
            <a:normAutofit/>
          </a:bodyPr>
          <a:lstStyle/>
          <a:p>
            <a:pPr algn="l">
              <a:lnSpc>
                <a:spcPct val="100000"/>
              </a:lnSpc>
            </a:pPr>
            <a:r>
              <a:rPr lang="en-US">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rPr>
              <a:t>Zasady oceniania </a:t>
            </a:r>
            <a:endParaRPr lang="en-US">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n-lt"/>
              <a:cs typeface="+mn-lt"/>
            </a:endParaRPr>
          </a:p>
          <a:p>
            <a:pPr algn="l">
              <a:lnSpc>
                <a:spcPct val="100000"/>
              </a:lnSpc>
            </a:pPr>
            <a:r>
              <a:rPr lang="en-US">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rPr>
              <a:t>2 punkty : pełne rozwiązanie </a:t>
            </a:r>
          </a:p>
          <a:p>
            <a:pPr algn="l">
              <a:lnSpc>
                <a:spcPct val="100000"/>
              </a:lnSpc>
            </a:pPr>
            <a:r>
              <a:rPr lang="en-US">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rPr>
              <a:t>uzasadnienie, że Ania popełniła błąd</a:t>
            </a:r>
            <a:endParaRPr lang="en-US">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cs typeface="+mn-lt"/>
            </a:endParaRPr>
          </a:p>
          <a:p>
            <a:pPr algn="l">
              <a:lnSpc>
                <a:spcPct val="100000"/>
              </a:lnSpc>
            </a:pPr>
            <a:r>
              <a:rPr lang="en-US">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rPr>
              <a:t>1 punkt: uzasadnienie, że pierwiastek ze 154 znajduje się pomiędzy 12 a 13</a:t>
            </a:r>
            <a:endParaRPr lang="en-US"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endParaRPr>
          </a:p>
          <a:p>
            <a:pPr algn="l">
              <a:lnSpc>
                <a:spcPct val="100000"/>
              </a:lnSpc>
            </a:pPr>
            <a:r>
              <a:rPr lang="en-US">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rPr>
              <a:t>0 punktów: rozwiązanie błędne</a:t>
            </a:r>
            <a:r>
              <a:rPr lang="en-US"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rPr>
              <a:t/>
            </a:r>
            <a:br>
              <a:rPr lang="en-US"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rPr>
            </a:br>
            <a:r>
              <a:rPr lang="en-US">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rPr>
              <a:t> lub brak rozwiązania</a:t>
            </a:r>
            <a:endParaRPr lang="en-US">
              <a:ln>
                <a:solidFill>
                  <a:srgbClr val="000000">
                    <a:lumMod val="75000"/>
                    <a:lumOff val="25000"/>
                    <a:alpha val="10000"/>
                  </a:srgbClr>
                </a:solidFill>
              </a:ln>
              <a:effectLst>
                <a:outerShdw blurRad="9525" dist="25400" dir="14640000" algn="tl" rotWithShape="0">
                  <a:srgbClr val="000000">
                    <a:alpha val="30000"/>
                  </a:srgbClr>
                </a:outerShdw>
              </a:effectLst>
              <a:ea typeface="+mn-lt"/>
              <a:cs typeface="+mn-lt"/>
            </a:endParaRPr>
          </a:p>
          <a:p>
            <a:pPr algn="l">
              <a:lnSpc>
                <a:spcPct val="100000"/>
              </a:lnSpc>
            </a:pPr>
            <a:endParaRPr lang="en-US"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endParaRPr>
          </a:p>
        </p:txBody>
      </p:sp>
    </p:spTree>
    <p:extLst>
      <p:ext uri="{BB962C8B-B14F-4D97-AF65-F5344CB8AC3E}">
        <p14:creationId xmlns:p14="http://schemas.microsoft.com/office/powerpoint/2010/main" val="8874813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0C9AD9D-EBDE-4CCA-9659-454510B74511}"/>
              </a:ext>
            </a:extLst>
          </p:cNvPr>
          <p:cNvSpPr>
            <a:spLocks noGrp="1"/>
          </p:cNvSpPr>
          <p:nvPr>
            <p:ph type="title"/>
          </p:nvPr>
        </p:nvSpPr>
        <p:spPr>
          <a:xfrm>
            <a:off x="1671851" y="643467"/>
            <a:ext cx="5127263" cy="4939185"/>
          </a:xfrm>
        </p:spPr>
        <p:txBody>
          <a:bodyPr vert="horz" lIns="91440" tIns="45720" rIns="91440" bIns="45720" rtlCol="0" anchor="ctr">
            <a:normAutofit/>
          </a:bodyPr>
          <a:lstStyle/>
          <a:p>
            <a:pPr algn="l"/>
            <a:r>
              <a:rPr lang="en-US" sz="32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Kasia poprawnie zaokrągliła liczbę 3956 do pełnych setek i otrzymała liczbę 𝑥, a Zosia poprawnie </a:t>
            </a:r>
            <a:r>
              <a:rPr lang="en-US" sz="32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zaokrągliła</a:t>
            </a:r>
            <a:r>
              <a:rPr lang="en-US" sz="32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a:t>
            </a:r>
            <a:r>
              <a:rPr lang="en-US" sz="3200" dirty="0" err="1">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liczbę</a:t>
            </a:r>
            <a:r>
              <a:rPr lang="en-US" sz="32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 3695 do pełnych tysięcy i otrzymała liczbę 𝑦. Czy liczby 𝑥 i 𝑦 są równe? Uzasadnij odpowiedź. </a:t>
            </a:r>
            <a:endParaRPr lang="pl-PL"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ndParaRPr>
          </a:p>
        </p:txBody>
      </p:sp>
      <p:sp>
        <p:nvSpPr>
          <p:cNvPr id="8" name="Rectangle 7">
            <a:extLst>
              <a:ext uri="{FF2B5EF4-FFF2-40B4-BE49-F238E27FC236}">
                <a16:creationId xmlns:a16="http://schemas.microsoft.com/office/drawing/2014/main" xmlns="" id="{4AF66284-D84D-4DA6-B4CD-DE99CE708A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65188" cy="6858000"/>
          </a:xfrm>
          <a:prstGeom prst="rect">
            <a:avLst/>
          </a:prstGeom>
          <a:solidFill>
            <a:schemeClr val="accent1"/>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Rectangle 9">
            <a:extLst>
              <a:ext uri="{FF2B5EF4-FFF2-40B4-BE49-F238E27FC236}">
                <a16:creationId xmlns:a16="http://schemas.microsoft.com/office/drawing/2014/main" xmlns="" id="{D7342DFD-5FF3-4D14-B946-EE46F4D4F6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8224" y="0"/>
            <a:ext cx="465377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tekstu 2">
            <a:extLst>
              <a:ext uri="{FF2B5EF4-FFF2-40B4-BE49-F238E27FC236}">
                <a16:creationId xmlns:a16="http://schemas.microsoft.com/office/drawing/2014/main" xmlns="" id="{240C3B46-8914-481C-B365-B0526489755C}"/>
              </a:ext>
            </a:extLst>
          </p:cNvPr>
          <p:cNvSpPr>
            <a:spLocks noGrp="1"/>
          </p:cNvSpPr>
          <p:nvPr>
            <p:ph type="body" idx="1"/>
          </p:nvPr>
        </p:nvSpPr>
        <p:spPr>
          <a:xfrm>
            <a:off x="7920761" y="643467"/>
            <a:ext cx="3775546" cy="4939185"/>
          </a:xfrm>
          <a:effectLst/>
        </p:spPr>
        <p:txBody>
          <a:bodyPr vert="horz" lIns="91440" tIns="45720" rIns="91440" bIns="45720" rtlCol="0" anchor="ctr">
            <a:normAutofit/>
          </a:bodyPr>
          <a:lstStyle/>
          <a:p>
            <a:pPr algn="l">
              <a:lnSpc>
                <a:spcPct val="100000"/>
              </a:lnSpc>
            </a:pPr>
            <a:r>
              <a:rPr lang="pl-PL" dirty="0" smtClean="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rPr>
              <a:t>To nie jest zadanie na dowodzenie.</a:t>
            </a:r>
          </a:p>
          <a:p>
            <a:pPr algn="l">
              <a:lnSpc>
                <a:spcPct val="100000"/>
              </a:lnSpc>
            </a:pPr>
            <a:r>
              <a:rPr lang="pl-PL" dirty="0" smtClean="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rPr>
              <a:t>Zamiast </a:t>
            </a:r>
            <a:r>
              <a:rPr lang="pl-PL" i="1" dirty="0" smtClean="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rPr>
              <a:t>uzasadnij odpowiedź </a:t>
            </a:r>
            <a:r>
              <a:rPr lang="pl-PL" dirty="0" smtClean="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rPr>
              <a:t>powinno być </a:t>
            </a:r>
            <a:r>
              <a:rPr lang="pl-PL" i="1" dirty="0" smtClean="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rPr>
              <a:t>zapisz obliczenia</a:t>
            </a:r>
            <a:r>
              <a:rPr lang="pl-PL" dirty="0" smtClean="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rPr>
              <a:t>.</a:t>
            </a:r>
            <a:endParaRPr lang="en-US"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endParaRPr>
          </a:p>
        </p:txBody>
      </p:sp>
    </p:spTree>
    <p:extLst>
      <p:ext uri="{BB962C8B-B14F-4D97-AF65-F5344CB8AC3E}">
        <p14:creationId xmlns:p14="http://schemas.microsoft.com/office/powerpoint/2010/main" val="9753340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0C9AD9D-EBDE-4CCA-9659-454510B74511}"/>
              </a:ext>
            </a:extLst>
          </p:cNvPr>
          <p:cNvSpPr>
            <a:spLocks noGrp="1"/>
          </p:cNvSpPr>
          <p:nvPr>
            <p:ph type="title"/>
          </p:nvPr>
        </p:nvSpPr>
        <p:spPr>
          <a:xfrm>
            <a:off x="1671851" y="643467"/>
            <a:ext cx="5127263" cy="4939185"/>
          </a:xfrm>
        </p:spPr>
        <p:txBody>
          <a:bodyPr vert="horz" lIns="91440" tIns="45720" rIns="91440" bIns="45720" rtlCol="0" anchor="ctr">
            <a:normAutofit/>
          </a:bodyPr>
          <a:lstStyle/>
          <a:p>
            <a:pPr algn="l"/>
            <a:r>
              <a:rPr lang="en-US" sz="3200"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Kasia poprawnie zaokrągliła liczbę 3956 do pełnych setek i otrzymała liczbę 𝑥, a Zosia poprawnie zaokrągliła liczbę 3695 do pełnych tysięcy i otrzymała liczbę 𝑦. Uzasadnij, że dziewczynki otrzymały takie </a:t>
            </a:r>
            <a:r>
              <a:rPr lang="en-US" sz="320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j-lt"/>
                <a:cs typeface="+mj-lt"/>
              </a:rPr>
              <a:t>same liczby. </a:t>
            </a:r>
            <a:endParaRPr lang="pl-PL">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ndParaRPr>
          </a:p>
        </p:txBody>
      </p:sp>
      <p:sp>
        <p:nvSpPr>
          <p:cNvPr id="8" name="Rectangle 7">
            <a:extLst>
              <a:ext uri="{FF2B5EF4-FFF2-40B4-BE49-F238E27FC236}">
                <a16:creationId xmlns:a16="http://schemas.microsoft.com/office/drawing/2014/main" xmlns="" id="{4AF66284-D84D-4DA6-B4CD-DE99CE708A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65188" cy="6858000"/>
          </a:xfrm>
          <a:prstGeom prst="rect">
            <a:avLst/>
          </a:prstGeom>
          <a:solidFill>
            <a:schemeClr val="accent1"/>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Rectangle 9">
            <a:extLst>
              <a:ext uri="{FF2B5EF4-FFF2-40B4-BE49-F238E27FC236}">
                <a16:creationId xmlns:a16="http://schemas.microsoft.com/office/drawing/2014/main" xmlns="" id="{D7342DFD-5FF3-4D14-B946-EE46F4D4F6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8224" y="0"/>
            <a:ext cx="465377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tekstu 2">
            <a:extLst>
              <a:ext uri="{FF2B5EF4-FFF2-40B4-BE49-F238E27FC236}">
                <a16:creationId xmlns:a16="http://schemas.microsoft.com/office/drawing/2014/main" xmlns="" id="{240C3B46-8914-481C-B365-B0526489755C}"/>
              </a:ext>
            </a:extLst>
          </p:cNvPr>
          <p:cNvSpPr>
            <a:spLocks noGrp="1"/>
          </p:cNvSpPr>
          <p:nvPr>
            <p:ph type="body" idx="1"/>
          </p:nvPr>
        </p:nvSpPr>
        <p:spPr>
          <a:xfrm>
            <a:off x="7920761" y="643467"/>
            <a:ext cx="3775546" cy="4939185"/>
          </a:xfrm>
          <a:effectLst/>
        </p:spPr>
        <p:txBody>
          <a:bodyPr vert="horz" lIns="91440" tIns="45720" rIns="91440" bIns="45720" rtlCol="0" anchor="ctr">
            <a:normAutofit/>
          </a:bodyPr>
          <a:lstStyle/>
          <a:p>
            <a:pPr algn="l">
              <a:lnSpc>
                <a:spcPct val="100000"/>
              </a:lnSpc>
            </a:pPr>
            <a:r>
              <a:rPr lang="en-US">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rPr>
              <a:t>Zasady oceniania </a:t>
            </a:r>
            <a:endParaRPr lang="en-US">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n-lt"/>
              <a:cs typeface="+mn-lt"/>
            </a:endParaRPr>
          </a:p>
          <a:p>
            <a:pPr algn="l">
              <a:lnSpc>
                <a:spcPct val="100000"/>
              </a:lnSpc>
            </a:pPr>
            <a:r>
              <a:rPr lang="en-US">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rPr>
              <a:t>2 punkty: pełne rozwiązanie </a:t>
            </a:r>
          </a:p>
          <a:p>
            <a:pPr algn="l">
              <a:lnSpc>
                <a:spcPct val="100000"/>
              </a:lnSpc>
            </a:pPr>
            <a:r>
              <a:rPr lang="en-US">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rPr>
              <a:t>uzasadnienie, że liczby są równe</a:t>
            </a:r>
            <a:endParaRPr lang="en-US">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cs typeface="+mn-lt"/>
            </a:endParaRPr>
          </a:p>
          <a:p>
            <a:pPr algn="l">
              <a:lnSpc>
                <a:spcPct val="100000"/>
              </a:lnSpc>
            </a:pPr>
            <a:r>
              <a:rPr lang="en-US">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rPr>
              <a:t>1 punkt: poprawne zaokrąglenie jednej z</a:t>
            </a:r>
            <a:r>
              <a:rPr lang="en-US"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rPr>
              <a:t> liczb</a:t>
            </a:r>
          </a:p>
          <a:p>
            <a:pPr algn="l">
              <a:lnSpc>
                <a:spcPct val="100000"/>
              </a:lnSpc>
            </a:pPr>
            <a:r>
              <a:rPr lang="en-US">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rPr>
              <a:t>0 punktów: rozwiązanie błędne lub brak</a:t>
            </a:r>
          </a:p>
          <a:p>
            <a:pPr algn="l">
              <a:lnSpc>
                <a:spcPct val="100000"/>
              </a:lnSpc>
            </a:pPr>
            <a:r>
              <a:rPr lang="en-US">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rPr>
              <a:t>rozwiązania</a:t>
            </a:r>
            <a:endParaRPr lang="en-US">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n-lt"/>
              <a:cs typeface="+mn-lt"/>
            </a:endParaRPr>
          </a:p>
          <a:p>
            <a:pPr algn="l">
              <a:lnSpc>
                <a:spcPct val="100000"/>
              </a:lnSpc>
            </a:pPr>
            <a:endParaRPr lang="en-US" b="1"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Cambria Math"/>
            </a:endParaRPr>
          </a:p>
        </p:txBody>
      </p:sp>
    </p:spTree>
    <p:extLst>
      <p:ext uri="{BB962C8B-B14F-4D97-AF65-F5344CB8AC3E}">
        <p14:creationId xmlns:p14="http://schemas.microsoft.com/office/powerpoint/2010/main" val="514231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FF6061A4-B958-413D-865A-F72175CD74E5}"/>
              </a:ext>
            </a:extLst>
          </p:cNvPr>
          <p:cNvSpPr>
            <a:spLocks noGrp="1"/>
          </p:cNvSpPr>
          <p:nvPr>
            <p:ph type="ctrTitle"/>
          </p:nvPr>
        </p:nvSpPr>
        <p:spPr>
          <a:xfrm>
            <a:off x="870630" y="1757634"/>
            <a:ext cx="9797221" cy="1828801"/>
          </a:xfrm>
        </p:spPr>
        <p:txBody>
          <a:bodyPr/>
          <a:lstStyle/>
          <a:p>
            <a:r>
              <a:rPr lang="pl-PL" sz="4000">
                <a:ln>
                  <a:solidFill>
                    <a:srgbClr val="000000">
                      <a:lumMod val="75000"/>
                      <a:lumOff val="25000"/>
                      <a:alpha val="10000"/>
                    </a:srgbClr>
                  </a:solidFill>
                </a:ln>
                <a:effectLst>
                  <a:outerShdw blurRad="9525" dist="25400" dir="14640000" algn="tl" rotWithShape="0">
                    <a:srgbClr val="000000">
                      <a:alpha val="30000"/>
                    </a:srgbClr>
                  </a:outerShdw>
                </a:effectLst>
              </a:rPr>
              <a:t>W przygotowaniu prezentacji korzystałam z:</a:t>
            </a:r>
            <a:endParaRPr lang="pl-PL"/>
          </a:p>
        </p:txBody>
      </p:sp>
      <p:sp>
        <p:nvSpPr>
          <p:cNvPr id="3" name="Podtytuł 2">
            <a:extLst>
              <a:ext uri="{FF2B5EF4-FFF2-40B4-BE49-F238E27FC236}">
                <a16:creationId xmlns:a16="http://schemas.microsoft.com/office/drawing/2014/main" xmlns="" id="{3DBCF84B-E15B-4C8A-98AD-2BAD98E0C50A}"/>
              </a:ext>
            </a:extLst>
          </p:cNvPr>
          <p:cNvSpPr>
            <a:spLocks noGrp="1"/>
          </p:cNvSpPr>
          <p:nvPr>
            <p:ph type="subTitle" idx="1"/>
          </p:nvPr>
        </p:nvSpPr>
        <p:spPr>
          <a:xfrm>
            <a:off x="870631" y="4380708"/>
            <a:ext cx="10082971" cy="1049867"/>
          </a:xfrm>
        </p:spPr>
        <p:txBody>
          <a:bodyPr>
            <a:normAutofit fontScale="92500"/>
          </a:bodyPr>
          <a:lstStyle/>
          <a:p>
            <a:pPr marL="342900" indent="-342900" algn="l">
              <a:buFont typeface="Wingdings" charset="2"/>
              <a:buChar char="ü"/>
            </a:pPr>
            <a:r>
              <a:rPr lang="pl-PL" dirty="0">
                <a:ln>
                  <a:solidFill>
                    <a:srgbClr val="000000">
                      <a:lumMod val="75000"/>
                      <a:lumOff val="25000"/>
                      <a:alpha val="10000"/>
                    </a:srgbClr>
                  </a:solidFill>
                </a:ln>
                <a:effectLst>
                  <a:outerShdw blurRad="9525" dist="25400" dir="14640000" algn="tl" rotWithShape="0">
                    <a:srgbClr val="000000">
                      <a:alpha val="30000"/>
                    </a:srgbClr>
                  </a:outerShdw>
                </a:effectLst>
              </a:rPr>
              <a:t>Materiały Centralnej </a:t>
            </a:r>
            <a:r>
              <a:rPr lang="pl-PL" dirty="0" smtClean="0">
                <a:ln>
                  <a:solidFill>
                    <a:srgbClr val="000000">
                      <a:lumMod val="75000"/>
                      <a:lumOff val="25000"/>
                      <a:alpha val="10000"/>
                    </a:srgbClr>
                  </a:solidFill>
                </a:ln>
                <a:effectLst>
                  <a:outerShdw blurRad="9525" dist="25400" dir="14640000" algn="tl" rotWithShape="0">
                    <a:srgbClr val="000000">
                      <a:alpha val="30000"/>
                    </a:srgbClr>
                  </a:outerShdw>
                </a:effectLst>
              </a:rPr>
              <a:t>Komisji </a:t>
            </a:r>
            <a:r>
              <a:rPr lang="pl-PL" dirty="0">
                <a:ln>
                  <a:solidFill>
                    <a:srgbClr val="000000">
                      <a:lumMod val="75000"/>
                      <a:lumOff val="25000"/>
                      <a:alpha val="10000"/>
                    </a:srgbClr>
                  </a:solidFill>
                </a:ln>
                <a:effectLst>
                  <a:outerShdw blurRad="9525" dist="25400" dir="14640000" algn="tl" rotWithShape="0">
                    <a:srgbClr val="000000">
                      <a:alpha val="30000"/>
                    </a:srgbClr>
                  </a:outerShdw>
                </a:effectLst>
              </a:rPr>
              <a:t>Egzaminacyjnej</a:t>
            </a:r>
          </a:p>
          <a:p>
            <a:pPr marL="342900" indent="-342900" algn="l">
              <a:buFont typeface="Wingdings" charset="2"/>
              <a:buChar char="ü"/>
            </a:pPr>
            <a:r>
              <a:rPr lang="pl-PL" dirty="0">
                <a:ln>
                  <a:solidFill>
                    <a:srgbClr val="000000">
                      <a:lumMod val="75000"/>
                      <a:lumOff val="25000"/>
                      <a:alpha val="10000"/>
                    </a:srgbClr>
                  </a:solidFill>
                </a:ln>
                <a:effectLst>
                  <a:outerShdw blurRad="9525" dist="25400" dir="14640000" algn="tl" rotWithShape="0">
                    <a:srgbClr val="000000">
                      <a:alpha val="30000"/>
                    </a:srgbClr>
                  </a:outerShdw>
                </a:effectLst>
              </a:rPr>
              <a:t>Marek Pisarski  Jak </a:t>
            </a:r>
            <a:r>
              <a:rPr lang="pl-PL" dirty="0">
                <a:ln>
                  <a:solidFill>
                    <a:srgbClr val="000000">
                      <a:lumMod val="75000"/>
                      <a:lumOff val="25000"/>
                      <a:alpha val="10000"/>
                    </a:srgbClr>
                  </a:solidFill>
                </a:ln>
                <a:effectLst>
                  <a:outerShdw blurRad="9525" dist="25400" dir="14640000" algn="tl" rotWithShape="0">
                    <a:srgbClr val="000000">
                      <a:alpha val="30000"/>
                    </a:srgbClr>
                  </a:outerShdw>
                </a:effectLst>
                <a:ea typeface="+mn-lt"/>
                <a:cs typeface="+mn-lt"/>
              </a:rPr>
              <a:t>wykorzystać metody problemowe w edukacji matematycznej? </a:t>
            </a:r>
            <a:r>
              <a:rPr lang="pl-PL" dirty="0">
                <a:ln>
                  <a:solidFill>
                    <a:srgbClr val="000000">
                      <a:lumMod val="75000"/>
                      <a:lumOff val="25000"/>
                      <a:alpha val="10000"/>
                    </a:srgbClr>
                  </a:solidFill>
                </a:ln>
                <a:effectLst>
                  <a:outerShdw blurRad="9525" dist="25400" dir="14640000" algn="tl" rotWithShape="0">
                    <a:srgbClr val="000000">
                      <a:alpha val="30000"/>
                    </a:srgbClr>
                  </a:outerShdw>
                </a:effectLst>
              </a:rPr>
              <a:t>ORE</a:t>
            </a:r>
          </a:p>
        </p:txBody>
      </p:sp>
    </p:spTree>
    <p:extLst>
      <p:ext uri="{BB962C8B-B14F-4D97-AF65-F5344CB8AC3E}">
        <p14:creationId xmlns:p14="http://schemas.microsoft.com/office/powerpoint/2010/main" val="21546929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68C70D81-BF23-42DF-BECD-9DE1215E47CB}"/>
              </a:ext>
            </a:extLst>
          </p:cNvPr>
          <p:cNvSpPr>
            <a:spLocks noGrp="1"/>
          </p:cNvSpPr>
          <p:nvPr>
            <p:ph type="ctrTitle"/>
          </p:nvPr>
        </p:nvSpPr>
        <p:spPr>
          <a:xfrm>
            <a:off x="1671851" y="643467"/>
            <a:ext cx="5127263" cy="4939185"/>
          </a:xfrm>
        </p:spPr>
        <p:txBody>
          <a:bodyPr anchor="ctr">
            <a:normAutofit/>
          </a:bodyPr>
          <a:lstStyle/>
          <a:p>
            <a:pPr algn="l"/>
            <a:r>
              <a:rPr lang="pl-PL" sz="6000">
                <a:ln>
                  <a:solidFill>
                    <a:srgbClr val="000000">
                      <a:lumMod val="75000"/>
                      <a:lumOff val="25000"/>
                      <a:alpha val="10000"/>
                    </a:srgbClr>
                  </a:solidFill>
                </a:ln>
                <a:effectLst>
                  <a:outerShdw blurRad="9525" dist="25400" dir="14640000" algn="tl" rotWithShape="0">
                    <a:srgbClr val="000000">
                      <a:alpha val="30000"/>
                    </a:srgbClr>
                  </a:outerShdw>
                </a:effectLst>
              </a:rPr>
              <a:t>DZIĘKUJĘ ZA UWAGĘ </a:t>
            </a:r>
            <a:endParaRPr lang="pl-PL" sz="6000"/>
          </a:p>
        </p:txBody>
      </p:sp>
      <p:sp>
        <p:nvSpPr>
          <p:cNvPr id="13" name="Rectangle 7">
            <a:extLst>
              <a:ext uri="{FF2B5EF4-FFF2-40B4-BE49-F238E27FC236}">
                <a16:creationId xmlns:a16="http://schemas.microsoft.com/office/drawing/2014/main" xmlns="" id="{4AF66284-D84D-4DA6-B4CD-DE99CE708A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65188" cy="6858000"/>
          </a:xfrm>
          <a:prstGeom prst="rect">
            <a:avLst/>
          </a:prstGeom>
          <a:solidFill>
            <a:schemeClr val="accent1"/>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4" name="Rectangle 9">
            <a:extLst>
              <a:ext uri="{FF2B5EF4-FFF2-40B4-BE49-F238E27FC236}">
                <a16:creationId xmlns:a16="http://schemas.microsoft.com/office/drawing/2014/main" xmlns="" id="{D7342DFD-5FF3-4D14-B946-EE46F4D4F6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8224" y="0"/>
            <a:ext cx="465377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odtytuł 2">
            <a:extLst>
              <a:ext uri="{FF2B5EF4-FFF2-40B4-BE49-F238E27FC236}">
                <a16:creationId xmlns:a16="http://schemas.microsoft.com/office/drawing/2014/main" xmlns="" id="{F3B03BC3-1A86-4968-88A7-0A1190F92E18}"/>
              </a:ext>
            </a:extLst>
          </p:cNvPr>
          <p:cNvSpPr>
            <a:spLocks noGrp="1"/>
          </p:cNvSpPr>
          <p:nvPr>
            <p:ph type="subTitle" idx="1"/>
          </p:nvPr>
        </p:nvSpPr>
        <p:spPr>
          <a:xfrm>
            <a:off x="7892006" y="2224976"/>
            <a:ext cx="3775546" cy="4939185"/>
          </a:xfrm>
          <a:effectLst/>
        </p:spPr>
        <p:txBody>
          <a:bodyPr anchor="ctr">
            <a:normAutofit/>
          </a:bodyPr>
          <a:lstStyle/>
          <a:p>
            <a:pPr algn="l"/>
            <a:r>
              <a:rPr lang="pl-PL">
                <a:ln>
                  <a:solidFill>
                    <a:srgbClr val="000000">
                      <a:lumMod val="75000"/>
                      <a:lumOff val="25000"/>
                      <a:alpha val="10000"/>
                    </a:srgbClr>
                  </a:solidFill>
                </a:ln>
                <a:effectLst>
                  <a:outerShdw blurRad="9525" dist="25400" dir="14640000" algn="tl" rotWithShape="0">
                    <a:srgbClr val="000000">
                      <a:alpha val="30000"/>
                    </a:srgbClr>
                  </a:outerShdw>
                </a:effectLst>
              </a:rPr>
              <a:t>Dorota Żuberek</a:t>
            </a:r>
          </a:p>
          <a:p>
            <a:pPr algn="l"/>
            <a:r>
              <a:rPr lang="pl-PL">
                <a:ln>
                  <a:solidFill>
                    <a:srgbClr val="000000">
                      <a:lumMod val="75000"/>
                      <a:lumOff val="25000"/>
                      <a:alpha val="10000"/>
                    </a:srgbClr>
                  </a:solidFill>
                </a:ln>
                <a:effectLst>
                  <a:outerShdw blurRad="9525" dist="25400" dir="14640000" algn="tl" rotWithShape="0">
                    <a:srgbClr val="000000">
                      <a:alpha val="30000"/>
                    </a:srgbClr>
                  </a:outerShdw>
                </a:effectLst>
              </a:rPr>
              <a:t>Doradca metodyczny</a:t>
            </a:r>
          </a:p>
          <a:p>
            <a:pPr algn="l"/>
            <a:r>
              <a:rPr lang="pl-PL">
                <a:ln>
                  <a:solidFill>
                    <a:srgbClr val="000000">
                      <a:lumMod val="75000"/>
                      <a:lumOff val="25000"/>
                      <a:alpha val="10000"/>
                    </a:srgbClr>
                  </a:solidFill>
                </a:ln>
                <a:effectLst>
                  <a:outerShdw blurRad="9525" dist="25400" dir="14640000" algn="tl" rotWithShape="0">
                    <a:srgbClr val="000000">
                      <a:alpha val="30000"/>
                    </a:srgbClr>
                  </a:outerShdw>
                </a:effectLst>
              </a:rPr>
              <a:t>WODN Sieradz</a:t>
            </a:r>
            <a:endParaRPr lang="pl-PL" dirty="0">
              <a:ln>
                <a:solidFill>
                  <a:srgbClr val="000000">
                    <a:lumMod val="75000"/>
                    <a:lumOff val="25000"/>
                    <a:alpha val="10000"/>
                  </a:srgbClr>
                </a:solidFill>
              </a:ln>
              <a:effectLst>
                <a:outerShdw blurRad="9525" dist="25400" dir="14640000" algn="tl" rotWithShape="0">
                  <a:srgbClr val="000000">
                    <a:alpha val="30000"/>
                  </a:srgbClr>
                </a:outerShdw>
              </a:effectLst>
            </a:endParaRPr>
          </a:p>
          <a:p>
            <a:pPr algn="l"/>
            <a:endParaRPr lang="pl-PL" dirty="0">
              <a:ln>
                <a:solidFill>
                  <a:srgbClr val="000000">
                    <a:lumMod val="75000"/>
                    <a:lumOff val="25000"/>
                    <a:alpha val="10000"/>
                  </a:srgbClr>
                </a:solidFill>
              </a:ln>
              <a:effectLst>
                <a:outerShdw blurRad="9525" dist="25400" dir="14640000" algn="tl" rotWithShape="0">
                  <a:srgbClr val="000000">
                    <a:alpha val="30000"/>
                  </a:srgbClr>
                </a:outerShdw>
              </a:effectLst>
            </a:endParaRPr>
          </a:p>
        </p:txBody>
      </p:sp>
    </p:spTree>
    <p:extLst>
      <p:ext uri="{BB962C8B-B14F-4D97-AF65-F5344CB8AC3E}">
        <p14:creationId xmlns:p14="http://schemas.microsoft.com/office/powerpoint/2010/main" val="21295702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xmlns="" id="{56B051A4-96A7-4A11-9DAD-063A9C577F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9">
            <a:extLst>
              <a:ext uri="{FF2B5EF4-FFF2-40B4-BE49-F238E27FC236}">
                <a16:creationId xmlns:a16="http://schemas.microsoft.com/office/drawing/2014/main" xmlns="" id="{45B67B9C-9B45-4084-9BB5-187071EE9A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2565918"/>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B0CBCAB3-1128-4141-AD4D-4426EBC745D6}"/>
              </a:ext>
            </a:extLst>
          </p:cNvPr>
          <p:cNvSpPr>
            <a:spLocks noGrp="1"/>
          </p:cNvSpPr>
          <p:nvPr>
            <p:ph type="title"/>
          </p:nvPr>
        </p:nvSpPr>
        <p:spPr>
          <a:xfrm>
            <a:off x="913794" y="741515"/>
            <a:ext cx="10353761" cy="1633340"/>
          </a:xfrm>
        </p:spPr>
        <p:txBody>
          <a:bodyPr>
            <a:normAutofit/>
          </a:bodyPr>
          <a:lstStyle/>
          <a:p>
            <a:r>
              <a:rPr lang="pl-PL" sz="4800">
                <a:ln>
                  <a:solidFill>
                    <a:srgbClr val="FFFFFF">
                      <a:lumMod val="75000"/>
                      <a:lumOff val="25000"/>
                      <a:alpha val="10000"/>
                    </a:srgbClr>
                  </a:solidFill>
                </a:ln>
                <a:solidFill>
                  <a:srgbClr val="FFFFFF"/>
                </a:solidFill>
                <a:effectLst>
                  <a:outerShdw blurRad="9525" dist="25400" dir="14640000" algn="tl" rotWithShape="0">
                    <a:srgbClr val="FFFFFF">
                      <a:alpha val="30000"/>
                    </a:srgbClr>
                  </a:outerShdw>
                </a:effectLst>
              </a:rPr>
              <a:t>John Stuart Mill</a:t>
            </a:r>
            <a:endParaRPr lang="pl-PL" sz="4800">
              <a:solidFill>
                <a:srgbClr val="FFFFFF"/>
              </a:solidFill>
            </a:endParaRPr>
          </a:p>
        </p:txBody>
      </p:sp>
      <p:sp>
        <p:nvSpPr>
          <p:cNvPr id="3" name="Symbol zastępczy zawartości 2">
            <a:extLst>
              <a:ext uri="{FF2B5EF4-FFF2-40B4-BE49-F238E27FC236}">
                <a16:creationId xmlns:a16="http://schemas.microsoft.com/office/drawing/2014/main" xmlns="" id="{A871E1AA-17A4-44B8-93EF-12F5B7ECA2D8}"/>
              </a:ext>
            </a:extLst>
          </p:cNvPr>
          <p:cNvSpPr>
            <a:spLocks noGrp="1"/>
          </p:cNvSpPr>
          <p:nvPr>
            <p:ph idx="1"/>
          </p:nvPr>
        </p:nvSpPr>
        <p:spPr>
          <a:xfrm>
            <a:off x="913795" y="3070927"/>
            <a:ext cx="10353762" cy="3045558"/>
          </a:xfrm>
          <a:effectLst/>
        </p:spPr>
        <p:txBody>
          <a:bodyPr anchor="ctr">
            <a:normAutofit/>
          </a:bodyPr>
          <a:lstStyle/>
          <a:p>
            <a:pPr marL="37465" indent="0">
              <a:buNone/>
            </a:pPr>
            <a:r>
              <a:rPr lang="pl-PL" sz="4000">
                <a:ln>
                  <a:solidFill>
                    <a:srgbClr val="FFFFFF">
                      <a:lumMod val="75000"/>
                      <a:lumOff val="25000"/>
                      <a:alpha val="10000"/>
                    </a:srgbClr>
                  </a:solidFill>
                </a:ln>
                <a:effectLst>
                  <a:outerShdw blurRad="9525" dist="25400" dir="14640000" algn="tl" rotWithShape="0">
                    <a:srgbClr val="FFFFFF">
                      <a:alpha val="30000"/>
                    </a:srgbClr>
                  </a:outerShdw>
                </a:effectLst>
                <a:latin typeface="Georgia Pro Semibold"/>
                <a:ea typeface="+mn-lt"/>
                <a:cs typeface="+mn-lt"/>
              </a:rPr>
              <a:t> Uczeń, od którego nigdy nie wymaga się nic takiego, czego nie może zrobić, nigdy nie zrobi wszystkiego, co może. </a:t>
            </a:r>
            <a:endParaRPr lang="pl-PL" sz="4000">
              <a:ln>
                <a:solidFill>
                  <a:srgbClr val="FFFFFF">
                    <a:lumMod val="75000"/>
                    <a:lumOff val="25000"/>
                    <a:alpha val="10000"/>
                  </a:srgbClr>
                </a:solidFill>
              </a:ln>
              <a:effectLst>
                <a:outerShdw blurRad="9525" dist="25400" dir="14640000" algn="tl" rotWithShape="0">
                  <a:srgbClr val="FFFFFF">
                    <a:alpha val="30000"/>
                  </a:srgbClr>
                </a:outerShdw>
              </a:effectLst>
              <a:latin typeface="Georgia Pro Semibold"/>
            </a:endParaRPr>
          </a:p>
        </p:txBody>
      </p:sp>
    </p:spTree>
    <p:extLst>
      <p:ext uri="{BB962C8B-B14F-4D97-AF65-F5344CB8AC3E}">
        <p14:creationId xmlns:p14="http://schemas.microsoft.com/office/powerpoint/2010/main" val="16291627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A2642714-D085-492C-8EFE-5F1403A5D93C}"/>
              </a:ext>
            </a:extLst>
          </p:cNvPr>
          <p:cNvSpPr>
            <a:spLocks noGrp="1"/>
          </p:cNvSpPr>
          <p:nvPr>
            <p:ph type="title"/>
          </p:nvPr>
        </p:nvSpPr>
        <p:spPr/>
        <p:txBody>
          <a:bodyPr/>
          <a:lstStyle/>
          <a:p>
            <a:r>
              <a:rPr lang="pl-PL">
                <a:ln>
                  <a:solidFill>
                    <a:srgbClr val="000000">
                      <a:lumMod val="75000"/>
                      <a:lumOff val="25000"/>
                      <a:alpha val="10000"/>
                    </a:srgbClr>
                  </a:solidFill>
                </a:ln>
                <a:effectLst>
                  <a:outerShdw blurRad="9525" dist="25400" dir="14640000" algn="tl" rotWithShape="0">
                    <a:srgbClr val="000000">
                      <a:alpha val="30000"/>
                    </a:srgbClr>
                  </a:outerShdw>
                </a:effectLst>
              </a:rPr>
              <a:t>Zadania na dowodzenie</a:t>
            </a:r>
            <a:endParaRPr lang="pl-PL"/>
          </a:p>
        </p:txBody>
      </p:sp>
      <p:sp>
        <p:nvSpPr>
          <p:cNvPr id="3" name="Symbol zastępczy zawartości 2">
            <a:extLst>
              <a:ext uri="{FF2B5EF4-FFF2-40B4-BE49-F238E27FC236}">
                <a16:creationId xmlns:a16="http://schemas.microsoft.com/office/drawing/2014/main" xmlns="" id="{B6B88C8A-EBAD-4422-9BE8-39CB3A693BA8}"/>
              </a:ext>
            </a:extLst>
          </p:cNvPr>
          <p:cNvSpPr>
            <a:spLocks noGrp="1"/>
          </p:cNvSpPr>
          <p:nvPr>
            <p:ph idx="1"/>
          </p:nvPr>
        </p:nvSpPr>
        <p:spPr>
          <a:xfrm>
            <a:off x="913795" y="1651729"/>
            <a:ext cx="10353762" cy="4826519"/>
          </a:xfrm>
        </p:spPr>
        <p:txBody>
          <a:bodyPr>
            <a:normAutofit/>
          </a:bodyPr>
          <a:lstStyle/>
          <a:p>
            <a:pPr indent="-305435">
              <a:buFont typeface="Courier New" charset="2"/>
              <a:buChar char="o"/>
            </a:pPr>
            <a:r>
              <a:rPr lang="pl-PL">
                <a:ln>
                  <a:solidFill>
                    <a:srgbClr val="000000">
                      <a:lumMod val="75000"/>
                      <a:lumOff val="25000"/>
                      <a:alpha val="10000"/>
                    </a:srgbClr>
                  </a:solidFill>
                </a:ln>
                <a:effectLst>
                  <a:outerShdw blurRad="9525" dist="25400" dir="14640000" algn="tl" rotWithShape="0">
                    <a:srgbClr val="000000">
                      <a:alpha val="30000"/>
                    </a:srgbClr>
                  </a:outerShdw>
                </a:effectLst>
                <a:latin typeface="Arial Nova"/>
              </a:rPr>
              <a:t>Uczą argumentowania</a:t>
            </a:r>
          </a:p>
          <a:p>
            <a:pPr indent="-305435">
              <a:buFont typeface="Courier New" charset="2"/>
              <a:buChar char="o"/>
            </a:pPr>
            <a:r>
              <a:rPr lang="pl-PL">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n-lt"/>
                <a:cs typeface="+mn-lt"/>
              </a:rPr>
              <a:t>Są dobrym sposobem wdrażania uczniów do myślenia matematycznego, które jest przydatne każdemu z nas</a:t>
            </a:r>
          </a:p>
          <a:p>
            <a:pPr indent="-305435">
              <a:buFont typeface="Courier New" charset="2"/>
              <a:buChar char="o"/>
            </a:pPr>
            <a:r>
              <a:rPr lang="pl-PL">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a typeface="+mn-lt"/>
                <a:cs typeface="+mn-lt"/>
              </a:rPr>
              <a:t>Są okazją do kreatywnego myślenia, wyrabiania śmiałości stawiania i  weryfikowania hipotez, a  także podważania tez prezentowanych przez innych</a:t>
            </a:r>
            <a:endParaRPr lang="pl-PL">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ndParaRPr>
          </a:p>
          <a:p>
            <a:pPr indent="-305435">
              <a:buFont typeface="Courier New" charset="2"/>
              <a:buChar char="o"/>
            </a:pPr>
            <a:r>
              <a:rPr lang="pl-PL">
                <a:ln>
                  <a:solidFill>
                    <a:srgbClr val="000000">
                      <a:lumMod val="75000"/>
                      <a:lumOff val="25000"/>
                      <a:alpha val="10000"/>
                    </a:srgbClr>
                  </a:solidFill>
                </a:ln>
                <a:effectLst>
                  <a:outerShdw blurRad="9525" dist="25400" dir="14640000" algn="tl" rotWithShape="0">
                    <a:srgbClr val="000000">
                      <a:alpha val="30000"/>
                    </a:srgbClr>
                  </a:outerShdw>
                </a:effectLst>
                <a:latin typeface="Arial Nova"/>
              </a:rPr>
              <a:t>Są okazją do ćwiczenia języka matematycznego</a:t>
            </a:r>
          </a:p>
          <a:p>
            <a:pPr indent="-305435">
              <a:buFont typeface="Courier New" charset="2"/>
              <a:buChar char="o"/>
            </a:pPr>
            <a:r>
              <a:rPr lang="pl-PL">
                <a:ln>
                  <a:solidFill>
                    <a:srgbClr val="000000">
                      <a:lumMod val="75000"/>
                      <a:lumOff val="25000"/>
                      <a:alpha val="10000"/>
                    </a:srgbClr>
                  </a:solidFill>
                </a:ln>
                <a:effectLst>
                  <a:outerShdw blurRad="9525" dist="25400" dir="14640000" algn="tl" rotWithShape="0">
                    <a:srgbClr val="000000">
                      <a:alpha val="30000"/>
                    </a:srgbClr>
                  </a:outerShdw>
                </a:effectLst>
                <a:latin typeface="Arial Nova"/>
              </a:rPr>
              <a:t>Są dobrym wstępem do zadań na dowodzenie pojawiających się na maturze</a:t>
            </a:r>
          </a:p>
          <a:p>
            <a:pPr indent="-305435">
              <a:buFont typeface="Courier New" charset="2"/>
              <a:buChar char="o"/>
            </a:pPr>
            <a:r>
              <a:rPr lang="pl-PL">
                <a:ln>
                  <a:solidFill>
                    <a:srgbClr val="000000">
                      <a:lumMod val="75000"/>
                      <a:lumOff val="25000"/>
                      <a:alpha val="10000"/>
                    </a:srgbClr>
                  </a:solidFill>
                </a:ln>
                <a:effectLst>
                  <a:outerShdw blurRad="9525" dist="25400" dir="14640000" algn="tl" rotWithShape="0">
                    <a:srgbClr val="000000">
                      <a:alpha val="30000"/>
                    </a:srgbClr>
                  </a:outerShdw>
                </a:effectLst>
                <a:latin typeface="Arial Nova"/>
              </a:rPr>
              <a:t>Zapisane są w podstawie programowej</a:t>
            </a:r>
            <a:endParaRPr lang="pl-PL" dirty="0">
              <a:ln>
                <a:solidFill>
                  <a:srgbClr val="000000">
                    <a:lumMod val="75000"/>
                    <a:lumOff val="25000"/>
                    <a:alpha val="10000"/>
                  </a:srgbClr>
                </a:solidFill>
              </a:ln>
              <a:effectLst>
                <a:outerShdw blurRad="9525" dist="25400" dir="14640000" algn="tl" rotWithShape="0">
                  <a:srgbClr val="000000">
                    <a:alpha val="30000"/>
                  </a:srgbClr>
                </a:outerShdw>
              </a:effectLst>
              <a:latin typeface="Arial Nova"/>
            </a:endParaRPr>
          </a:p>
        </p:txBody>
      </p:sp>
    </p:spTree>
    <p:extLst>
      <p:ext uri="{BB962C8B-B14F-4D97-AF65-F5344CB8AC3E}">
        <p14:creationId xmlns:p14="http://schemas.microsoft.com/office/powerpoint/2010/main" val="22280737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652DD7CD-A39E-42E2-BAA7-CDFFE4C16BBA}"/>
              </a:ext>
            </a:extLst>
          </p:cNvPr>
          <p:cNvSpPr>
            <a:spLocks noGrp="1"/>
          </p:cNvSpPr>
          <p:nvPr>
            <p:ph type="title"/>
          </p:nvPr>
        </p:nvSpPr>
        <p:spPr>
          <a:xfrm>
            <a:off x="633743" y="609599"/>
            <a:ext cx="3413156" cy="5273675"/>
          </a:xfrm>
        </p:spPr>
        <p:txBody>
          <a:bodyPr vert="horz" lIns="91440" tIns="45720" rIns="91440" bIns="45720" rtlCol="0" anchor="ctr">
            <a:normAutofit/>
          </a:bodyPr>
          <a:lstStyle/>
          <a:p>
            <a:r>
              <a:rPr lang="en-US" sz="4000"/>
              <a:t>Cele kształcenia - wymagania ogólne</a:t>
            </a:r>
          </a:p>
        </p:txBody>
      </p:sp>
      <p:pic>
        <p:nvPicPr>
          <p:cNvPr id="20" name="Picture 19">
            <a:extLst>
              <a:ext uri="{FF2B5EF4-FFF2-40B4-BE49-F238E27FC236}">
                <a16:creationId xmlns:a16="http://schemas.microsoft.com/office/drawing/2014/main" xmlns="" id="{82AABC82-C2D1-4340-A6DF-6E73DF06FCA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639056" y="2"/>
            <a:ext cx="7552944" cy="6857998"/>
          </a:xfrm>
          <a:prstGeom prst="rect">
            <a:avLst/>
          </a:prstGeom>
        </p:spPr>
      </p:pic>
      <p:graphicFrame>
        <p:nvGraphicFramePr>
          <p:cNvPr id="16" name="Symbol zastępczy tekstu 3">
            <a:extLst>
              <a:ext uri="{FF2B5EF4-FFF2-40B4-BE49-F238E27FC236}">
                <a16:creationId xmlns:a16="http://schemas.microsoft.com/office/drawing/2014/main" xmlns="" id="{7979C589-3425-4D82-80B6-29B41A18485C}"/>
              </a:ext>
            </a:extLst>
          </p:cNvPr>
          <p:cNvGraphicFramePr/>
          <p:nvPr/>
        </p:nvGraphicFramePr>
        <p:xfrm>
          <a:off x="5340030" y="278362"/>
          <a:ext cx="6266011" cy="63085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339997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BFC186A-5A9F-4A9A-A72D-DFBBE99344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E8EE1E2B-262B-4EE5-9AB3-125FAB1A8A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ln w="15875" cap="sq"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8EA2EE1D-8FB0-4DDA-9A0F-6F233DB22F1E}"/>
              </a:ext>
            </a:extLst>
          </p:cNvPr>
          <p:cNvSpPr>
            <a:spLocks noGrp="1"/>
          </p:cNvSpPr>
          <p:nvPr>
            <p:ph type="title"/>
          </p:nvPr>
        </p:nvSpPr>
        <p:spPr>
          <a:xfrm>
            <a:off x="924444" y="966851"/>
            <a:ext cx="6889930" cy="4626864"/>
          </a:xfrm>
          <a:effectLst/>
        </p:spPr>
        <p:txBody>
          <a:bodyPr vert="horz" lIns="91440" tIns="45720" rIns="91440" bIns="45720" rtlCol="0" anchor="ctr">
            <a:normAutofit/>
          </a:bodyPr>
          <a:lstStyle/>
          <a:p>
            <a:pPr algn="r"/>
            <a:r>
              <a:rPr lang="en-US" sz="5400" dirty="0" err="1"/>
              <a:t>Punkty</a:t>
            </a:r>
            <a:r>
              <a:rPr lang="en-US" sz="5400" dirty="0"/>
              <a:t> do </a:t>
            </a:r>
            <a:r>
              <a:rPr lang="en-US" sz="5400" dirty="0" err="1"/>
              <a:t>uzyskania</a:t>
            </a:r>
            <a:r>
              <a:rPr lang="en-US" sz="5400" dirty="0"/>
              <a:t> </a:t>
            </a:r>
            <a:br>
              <a:rPr lang="en-US" sz="5400" dirty="0"/>
            </a:br>
            <a:r>
              <a:rPr lang="en-US" sz="5400" dirty="0"/>
              <a:t/>
            </a:r>
            <a:br>
              <a:rPr lang="en-US" sz="5400" dirty="0"/>
            </a:br>
            <a:r>
              <a:rPr lang="en-US" sz="5400" dirty="0" err="1">
                <a:ln>
                  <a:solidFill>
                    <a:srgbClr val="FFFFFF">
                      <a:lumMod val="75000"/>
                      <a:lumOff val="25000"/>
                      <a:alpha val="10000"/>
                    </a:srgbClr>
                  </a:solidFill>
                </a:ln>
                <a:effectLst>
                  <a:outerShdw blurRad="9525" dist="25400" dir="14640000" algn="tl" rotWithShape="0">
                    <a:srgbClr val="FFFFFF">
                      <a:alpha val="30000"/>
                    </a:srgbClr>
                  </a:outerShdw>
                </a:effectLst>
              </a:rPr>
              <a:t>Zadanie</a:t>
            </a:r>
            <a:r>
              <a:rPr lang="en-US" sz="5400" dirty="0">
                <a:ln>
                  <a:solidFill>
                    <a:srgbClr val="FFFFFF">
                      <a:lumMod val="75000"/>
                      <a:lumOff val="25000"/>
                      <a:alpha val="10000"/>
                    </a:srgbClr>
                  </a:solidFill>
                </a:ln>
                <a:effectLst>
                  <a:outerShdw blurRad="9525" dist="25400" dir="14640000" algn="tl" rotWithShape="0">
                    <a:srgbClr val="FFFFFF">
                      <a:alpha val="30000"/>
                    </a:srgbClr>
                  </a:outerShdw>
                </a:effectLst>
              </a:rPr>
              <a:t> </a:t>
            </a:r>
            <a:r>
              <a:rPr lang="en-US" sz="5400" dirty="0" err="1">
                <a:ln>
                  <a:solidFill>
                    <a:srgbClr val="FFFFFF">
                      <a:lumMod val="75000"/>
                      <a:lumOff val="25000"/>
                      <a:alpha val="10000"/>
                    </a:srgbClr>
                  </a:solidFill>
                </a:ln>
                <a:effectLst>
                  <a:outerShdw blurRad="9525" dist="25400" dir="14640000" algn="tl" rotWithShape="0">
                    <a:srgbClr val="FFFFFF">
                      <a:alpha val="30000"/>
                    </a:srgbClr>
                  </a:outerShdw>
                </a:effectLst>
              </a:rPr>
              <a:t>na</a:t>
            </a:r>
            <a:r>
              <a:rPr lang="en-US" sz="5400" dirty="0">
                <a:ln>
                  <a:solidFill>
                    <a:srgbClr val="FFFFFF">
                      <a:lumMod val="75000"/>
                      <a:lumOff val="25000"/>
                      <a:alpha val="10000"/>
                    </a:srgbClr>
                  </a:solidFill>
                </a:ln>
                <a:effectLst>
                  <a:outerShdw blurRad="9525" dist="25400" dir="14640000" algn="tl" rotWithShape="0">
                    <a:srgbClr val="FFFFFF">
                      <a:alpha val="30000"/>
                    </a:srgbClr>
                  </a:outerShdw>
                </a:effectLst>
              </a:rPr>
              <a:t> </a:t>
            </a:r>
            <a:r>
              <a:rPr lang="en-US" sz="5400" dirty="0" err="1">
                <a:ln>
                  <a:solidFill>
                    <a:srgbClr val="FFFFFF">
                      <a:lumMod val="75000"/>
                      <a:lumOff val="25000"/>
                      <a:alpha val="10000"/>
                    </a:srgbClr>
                  </a:solidFill>
                </a:ln>
                <a:effectLst>
                  <a:outerShdw blurRad="9525" dist="25400" dir="14640000" algn="tl" rotWithShape="0">
                    <a:srgbClr val="FFFFFF">
                      <a:alpha val="30000"/>
                    </a:srgbClr>
                  </a:outerShdw>
                </a:effectLst>
              </a:rPr>
              <a:t>dowodzenie</a:t>
            </a:r>
            <a:endParaRPr lang="en-US" sz="5400">
              <a:ln>
                <a:solidFill>
                  <a:srgbClr val="FFFFFF">
                    <a:lumMod val="75000"/>
                    <a:lumOff val="25000"/>
                    <a:alpha val="10000"/>
                  </a:srgbClr>
                </a:solidFill>
              </a:ln>
              <a:effectLst>
                <a:outerShdw blurRad="9525" dist="25400" dir="14640000" algn="tl" rotWithShape="0">
                  <a:srgbClr val="FFFFFF">
                    <a:alpha val="30000"/>
                  </a:srgbClr>
                </a:outerShdw>
              </a:effectLst>
            </a:endParaRPr>
          </a:p>
        </p:txBody>
      </p:sp>
      <p:sp>
        <p:nvSpPr>
          <p:cNvPr id="3" name="Symbol zastępczy zawartości 2">
            <a:extLst>
              <a:ext uri="{FF2B5EF4-FFF2-40B4-BE49-F238E27FC236}">
                <a16:creationId xmlns:a16="http://schemas.microsoft.com/office/drawing/2014/main" xmlns="" id="{8EF2C9F2-6DAA-432B-BF53-8060E4389AFF}"/>
              </a:ext>
            </a:extLst>
          </p:cNvPr>
          <p:cNvSpPr>
            <a:spLocks noGrp="1"/>
          </p:cNvSpPr>
          <p:nvPr>
            <p:ph idx="1"/>
          </p:nvPr>
        </p:nvSpPr>
        <p:spPr>
          <a:xfrm>
            <a:off x="8400333" y="1297530"/>
            <a:ext cx="2820362" cy="4253053"/>
          </a:xfrm>
          <a:effectLst/>
        </p:spPr>
        <p:txBody>
          <a:bodyPr vert="horz" lIns="91440" tIns="45720" rIns="91440" bIns="45720" rtlCol="0" anchor="ctr">
            <a:normAutofit/>
          </a:bodyPr>
          <a:lstStyle/>
          <a:p>
            <a:pPr marL="0" indent="0">
              <a:buNone/>
            </a:pPr>
            <a:endParaRPr lang="en-US" sz="2000" dirty="0">
              <a:solidFill>
                <a:schemeClr val="tx1"/>
              </a:solidFill>
            </a:endParaRPr>
          </a:p>
          <a:p>
            <a:pPr marL="0" indent="0">
              <a:buNone/>
            </a:pPr>
            <a:r>
              <a:rPr lang="en-US" sz="4000" dirty="0">
                <a:ln>
                  <a:solidFill>
                    <a:srgbClr val="FFFFFF">
                      <a:lumMod val="75000"/>
                      <a:lumOff val="25000"/>
                      <a:alpha val="10000"/>
                    </a:srgbClr>
                  </a:solidFill>
                </a:ln>
                <a:solidFill>
                  <a:schemeClr val="tx1"/>
                </a:solidFill>
                <a:effectLst>
                  <a:outerShdw blurRad="9525" dist="25400" dir="14640000" algn="tl" rotWithShape="0">
                    <a:srgbClr val="FFFFFF">
                      <a:alpha val="30000"/>
                    </a:srgbClr>
                  </a:outerShdw>
                </a:effectLst>
              </a:rPr>
              <a:t>25</a:t>
            </a:r>
            <a:endParaRPr lang="en-US" dirty="0">
              <a:ln>
                <a:solidFill>
                  <a:srgbClr val="FFFFFF">
                    <a:lumMod val="75000"/>
                    <a:lumOff val="25000"/>
                    <a:alpha val="10000"/>
                  </a:srgbClr>
                </a:solidFill>
              </a:ln>
              <a:solidFill>
                <a:schemeClr val="tx1"/>
              </a:solidFill>
              <a:effectLst>
                <a:outerShdw blurRad="9525" dist="25400" dir="14640000" algn="tl" rotWithShape="0">
                  <a:srgbClr val="FFFFFF">
                    <a:alpha val="30000"/>
                  </a:srgbClr>
                </a:outerShdw>
              </a:effectLst>
            </a:endParaRPr>
          </a:p>
          <a:p>
            <a:pPr marL="0" indent="0">
              <a:buNone/>
            </a:pPr>
            <a:endParaRPr lang="en-US" sz="4000" dirty="0">
              <a:ln>
                <a:solidFill>
                  <a:srgbClr val="FFFFFF">
                    <a:lumMod val="75000"/>
                    <a:lumOff val="25000"/>
                    <a:alpha val="10000"/>
                  </a:srgbClr>
                </a:solidFill>
              </a:ln>
              <a:solidFill>
                <a:schemeClr val="tx1"/>
              </a:solidFill>
              <a:effectLst>
                <a:outerShdw blurRad="9525" dist="25400" dir="14640000" algn="tl" rotWithShape="0">
                  <a:srgbClr val="FFFFFF">
                    <a:alpha val="30000"/>
                  </a:srgbClr>
                </a:outerShdw>
              </a:effectLst>
            </a:endParaRPr>
          </a:p>
          <a:p>
            <a:pPr marL="0" indent="0">
              <a:buNone/>
            </a:pPr>
            <a:r>
              <a:rPr lang="en-US" sz="4000">
                <a:ln>
                  <a:solidFill>
                    <a:srgbClr val="FFFFFF">
                      <a:lumMod val="75000"/>
                      <a:lumOff val="25000"/>
                      <a:alpha val="10000"/>
                    </a:srgbClr>
                  </a:solidFill>
                </a:ln>
                <a:solidFill>
                  <a:schemeClr val="tx1"/>
                </a:solidFill>
                <a:effectLst>
                  <a:outerShdw blurRad="9525" dist="25400" dir="14640000" algn="tl" rotWithShape="0">
                    <a:srgbClr val="FFFFFF">
                      <a:alpha val="30000"/>
                    </a:srgbClr>
                  </a:outerShdw>
                </a:effectLst>
              </a:rPr>
              <a:t>2 pkt - 8 %</a:t>
            </a:r>
            <a:endParaRPr lang="en-US" sz="2000">
              <a:ln>
                <a:solidFill>
                  <a:srgbClr val="FFFFFF">
                    <a:lumMod val="75000"/>
                    <a:lumOff val="25000"/>
                    <a:alpha val="10000"/>
                  </a:srgbClr>
                </a:solidFill>
              </a:ln>
              <a:solidFill>
                <a:schemeClr val="tx1"/>
              </a:solidFill>
              <a:effectLst>
                <a:outerShdw blurRad="9525" dist="25400" dir="14640000" algn="tl" rotWithShape="0">
                  <a:srgbClr val="FFFFFF">
                    <a:alpha val="30000"/>
                  </a:srgbClr>
                </a:outerShdw>
              </a:effectLst>
            </a:endParaRPr>
          </a:p>
          <a:p>
            <a:pPr marL="0" indent="0">
              <a:buNone/>
            </a:pPr>
            <a:endParaRPr lang="en-US" sz="2000" dirty="0">
              <a:ln>
                <a:solidFill>
                  <a:srgbClr val="FFFFFF">
                    <a:lumMod val="75000"/>
                    <a:lumOff val="25000"/>
                    <a:alpha val="10000"/>
                  </a:srgbClr>
                </a:solidFill>
              </a:ln>
              <a:solidFill>
                <a:schemeClr val="tx1"/>
              </a:solidFill>
              <a:effectLst>
                <a:outerShdw blurRad="9525" dist="25400" dir="14640000" algn="tl" rotWithShape="0">
                  <a:srgbClr val="FFFFFF">
                    <a:alpha val="30000"/>
                  </a:srgbClr>
                </a:outerShdw>
              </a:effectLst>
            </a:endParaRPr>
          </a:p>
          <a:p>
            <a:pPr marL="0" indent="0">
              <a:buNone/>
            </a:pPr>
            <a:endParaRPr lang="en-US" sz="2000" dirty="0">
              <a:ln>
                <a:solidFill>
                  <a:srgbClr val="FFFFFF">
                    <a:lumMod val="75000"/>
                    <a:lumOff val="25000"/>
                    <a:alpha val="10000"/>
                  </a:srgbClr>
                </a:solidFill>
              </a:ln>
              <a:solidFill>
                <a:schemeClr val="tx1"/>
              </a:solidFill>
              <a:effectLst>
                <a:outerShdw blurRad="9525" dist="25400" dir="14640000" algn="tl" rotWithShape="0">
                  <a:srgbClr val="FFFFFF">
                    <a:alpha val="30000"/>
                  </a:srgbClr>
                </a:outerShdw>
              </a:effectLst>
            </a:endParaRPr>
          </a:p>
        </p:txBody>
      </p:sp>
      <p:cxnSp>
        <p:nvCxnSpPr>
          <p:cNvPr id="12" name="Straight Connector 11">
            <a:extLst>
              <a:ext uri="{FF2B5EF4-FFF2-40B4-BE49-F238E27FC236}">
                <a16:creationId xmlns:a16="http://schemas.microsoft.com/office/drawing/2014/main" xmlns="" id="{862CADB7-E9BE-4376-8036-0D21CBDC96A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36109"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64503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BFC186A-5A9F-4A9A-A72D-DFBBE99344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E8EE1E2B-262B-4EE5-9AB3-125FAB1A8A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ln w="15875" cap="sq"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8EA2EE1D-8FB0-4DDA-9A0F-6F233DB22F1E}"/>
              </a:ext>
            </a:extLst>
          </p:cNvPr>
          <p:cNvSpPr>
            <a:spLocks noGrp="1"/>
          </p:cNvSpPr>
          <p:nvPr>
            <p:ph type="title"/>
          </p:nvPr>
        </p:nvSpPr>
        <p:spPr>
          <a:xfrm>
            <a:off x="924444" y="679540"/>
            <a:ext cx="6889930" cy="4914175"/>
          </a:xfrm>
          <a:effectLst/>
        </p:spPr>
        <p:txBody>
          <a:bodyPr vert="horz" lIns="91440" tIns="45720" rIns="91440" bIns="45720" rtlCol="0" anchor="ctr">
            <a:normAutofit/>
          </a:bodyPr>
          <a:lstStyle/>
          <a:p>
            <a:pPr algn="just"/>
            <a:r>
              <a:rPr lang="en-US" sz="4400" dirty="0"/>
              <a:t>2020</a:t>
            </a:r>
            <a:r>
              <a:rPr lang="en-US" sz="2400" dirty="0"/>
              <a:t/>
            </a:r>
            <a:br>
              <a:rPr lang="en-US" sz="2400" dirty="0"/>
            </a:br>
            <a:r>
              <a:rPr lang="en-US" sz="2400" dirty="0">
                <a:latin typeface="Calibri Light"/>
                <a:ea typeface="+mj-lt"/>
                <a:cs typeface="+mj-lt"/>
              </a:rPr>
              <a:t>W trójkącie o kątach wewnętrznych α, β, γ miara kąta α jest równa różnicy miar dwóch pozostałych kątów. Uzasadnij, że ten trójkąt jest prostokątny. </a:t>
            </a:r>
            <a:r>
              <a:rPr lang="en-US" sz="2400" dirty="0">
                <a:latin typeface="Calibri Light"/>
              </a:rPr>
              <a:t/>
            </a:r>
            <a:br>
              <a:rPr lang="en-US" sz="2400" dirty="0">
                <a:latin typeface="Calibri Light"/>
              </a:rPr>
            </a:br>
            <a:r>
              <a:rPr lang="en-US" sz="5400" dirty="0"/>
              <a:t/>
            </a:r>
            <a:br>
              <a:rPr lang="en-US" sz="5400" dirty="0"/>
            </a:br>
            <a:r>
              <a:rPr lang="en-US" sz="4400" dirty="0">
                <a:ln>
                  <a:solidFill>
                    <a:srgbClr val="FFFFFF">
                      <a:lumMod val="75000"/>
                      <a:lumOff val="25000"/>
                      <a:alpha val="10000"/>
                    </a:srgbClr>
                  </a:solidFill>
                </a:ln>
                <a:effectLst>
                  <a:outerShdw blurRad="9525" dist="25400" dir="14640000" algn="tl" rotWithShape="0">
                    <a:srgbClr val="FFFFFF">
                      <a:alpha val="30000"/>
                    </a:srgbClr>
                  </a:outerShdw>
                </a:effectLst>
              </a:rPr>
              <a:t>2019</a:t>
            </a:r>
            <a:r>
              <a:rPr lang="en-US" sz="5400" dirty="0">
                <a:ln>
                  <a:solidFill>
                    <a:srgbClr val="FFFFFF">
                      <a:lumMod val="75000"/>
                      <a:lumOff val="25000"/>
                      <a:alpha val="10000"/>
                    </a:srgbClr>
                  </a:solidFill>
                </a:ln>
                <a:effectLst>
                  <a:outerShdw blurRad="9525" dist="25400" dir="14640000" algn="tl" rotWithShape="0">
                    <a:srgbClr val="FFFFFF">
                      <a:alpha val="30000"/>
                    </a:srgbClr>
                  </a:outerShdw>
                </a:effectLst>
              </a:rPr>
              <a:t/>
            </a:r>
            <a:br>
              <a:rPr lang="en-US" sz="5400" dirty="0">
                <a:ln>
                  <a:solidFill>
                    <a:srgbClr val="FFFFFF">
                      <a:lumMod val="75000"/>
                      <a:lumOff val="25000"/>
                      <a:alpha val="10000"/>
                    </a:srgbClr>
                  </a:solidFill>
                </a:ln>
                <a:effectLst>
                  <a:outerShdw blurRad="9525" dist="25400" dir="14640000" algn="tl" rotWithShape="0">
                    <a:srgbClr val="FFFFFF">
                      <a:alpha val="30000"/>
                    </a:srgbClr>
                  </a:outerShdw>
                </a:effectLst>
              </a:rPr>
            </a:br>
            <a:r>
              <a:rPr lang="en-US" sz="2200" dirty="0">
                <a:ln>
                  <a:solidFill>
                    <a:srgbClr val="FFFFFF">
                      <a:lumMod val="75000"/>
                      <a:lumOff val="25000"/>
                      <a:alpha val="10000"/>
                    </a:srgbClr>
                  </a:solidFill>
                </a:ln>
                <a:effectLst>
                  <a:outerShdw blurRad="9525" dist="25400" dir="14640000" algn="tl" rotWithShape="0">
                    <a:srgbClr val="FFFFFF">
                      <a:alpha val="30000"/>
                    </a:srgbClr>
                  </a:outerShdw>
                </a:effectLst>
                <a:latin typeface="Calibri Light"/>
                <a:ea typeface="+mj-lt"/>
                <a:cs typeface="+mj-lt"/>
              </a:rPr>
              <a:t>Adam zamówił bukiet złożony tylko z goździków i róż, w </a:t>
            </a:r>
            <a:r>
              <a:rPr lang="en-US" sz="2200">
                <a:ln>
                  <a:solidFill>
                    <a:srgbClr val="FFFFFF">
                      <a:lumMod val="75000"/>
                      <a:lumOff val="25000"/>
                      <a:alpha val="10000"/>
                    </a:srgbClr>
                  </a:solidFill>
                </a:ln>
                <a:effectLst>
                  <a:outerShdw blurRad="9525" dist="25400" dir="14640000" algn="tl" rotWithShape="0">
                    <a:srgbClr val="FFFFFF">
                      <a:alpha val="30000"/>
                    </a:srgbClr>
                  </a:outerShdw>
                </a:effectLst>
                <a:latin typeface="Calibri Light"/>
                <a:ea typeface="+mj-lt"/>
                <a:cs typeface="+mj-lt"/>
              </a:rPr>
              <a:t>którym goździków było 2 razy więcej niż róż. Jedna róża kosztowała 4 zł, a cena jednego goździka wynosiła 3 zł. Czy wszystkie </a:t>
            </a:r>
            <a:r>
              <a:rPr lang="en-US" sz="2200" dirty="0">
                <a:ln>
                  <a:solidFill>
                    <a:srgbClr val="FFFFFF">
                      <a:lumMod val="75000"/>
                      <a:lumOff val="25000"/>
                      <a:alpha val="10000"/>
                    </a:srgbClr>
                  </a:solidFill>
                </a:ln>
                <a:effectLst>
                  <a:outerShdw blurRad="9525" dist="25400" dir="14640000" algn="tl" rotWithShape="0">
                    <a:srgbClr val="FFFFFF">
                      <a:alpha val="30000"/>
                    </a:srgbClr>
                  </a:outerShdw>
                </a:effectLst>
                <a:latin typeface="Calibri Light"/>
                <a:ea typeface="+mj-lt"/>
                <a:cs typeface="+mj-lt"/>
              </a:rPr>
              <a:t>kwiaty w tym bukiecie mogły kosztować 35 zł? Uzasadnij odpowiedź.</a:t>
            </a:r>
            <a:endParaRPr lang="en-US" sz="2200">
              <a:ln>
                <a:solidFill>
                  <a:srgbClr val="FFFFFF">
                    <a:lumMod val="75000"/>
                    <a:lumOff val="25000"/>
                    <a:alpha val="10000"/>
                  </a:srgbClr>
                </a:solidFill>
              </a:ln>
              <a:effectLst>
                <a:outerShdw blurRad="9525" dist="25400" dir="14640000" algn="tl" rotWithShape="0">
                  <a:srgbClr val="FFFFFF">
                    <a:alpha val="30000"/>
                  </a:srgbClr>
                </a:outerShdw>
              </a:effectLst>
              <a:latin typeface="Calibri Light"/>
            </a:endParaRPr>
          </a:p>
        </p:txBody>
      </p:sp>
      <p:sp>
        <p:nvSpPr>
          <p:cNvPr id="3" name="Symbol zastępczy zawartości 2">
            <a:extLst>
              <a:ext uri="{FF2B5EF4-FFF2-40B4-BE49-F238E27FC236}">
                <a16:creationId xmlns:a16="http://schemas.microsoft.com/office/drawing/2014/main" xmlns="" id="{8EF2C9F2-6DAA-432B-BF53-8060E4389AFF}"/>
              </a:ext>
            </a:extLst>
          </p:cNvPr>
          <p:cNvSpPr>
            <a:spLocks noGrp="1"/>
          </p:cNvSpPr>
          <p:nvPr>
            <p:ph idx="1"/>
          </p:nvPr>
        </p:nvSpPr>
        <p:spPr>
          <a:xfrm>
            <a:off x="8195516" y="1166720"/>
            <a:ext cx="3457442" cy="4626864"/>
          </a:xfrm>
          <a:effectLst/>
        </p:spPr>
        <p:txBody>
          <a:bodyPr vert="horz" lIns="91440" tIns="45720" rIns="91440" bIns="45720" rtlCol="0" anchor="ctr">
            <a:normAutofit/>
          </a:bodyPr>
          <a:lstStyle/>
          <a:p>
            <a:pPr marL="0" indent="0">
              <a:buNone/>
            </a:pPr>
            <a:endParaRPr lang="en-US" sz="2000" dirty="0">
              <a:solidFill>
                <a:schemeClr val="tx1"/>
              </a:solidFill>
            </a:endParaRPr>
          </a:p>
          <a:p>
            <a:pPr marL="0" indent="0">
              <a:buNone/>
            </a:pPr>
            <a:r>
              <a:rPr lang="en-US" sz="2000" err="1">
                <a:solidFill>
                  <a:schemeClr val="tx1"/>
                </a:solidFill>
              </a:rPr>
              <a:t>Poziom</a:t>
            </a:r>
            <a:r>
              <a:rPr lang="en-US" sz="2000" dirty="0">
                <a:solidFill>
                  <a:schemeClr val="tx1"/>
                </a:solidFill>
              </a:rPr>
              <a:t> </a:t>
            </a:r>
            <a:r>
              <a:rPr lang="en-US" sz="2000" err="1">
                <a:solidFill>
                  <a:schemeClr val="tx1"/>
                </a:solidFill>
              </a:rPr>
              <a:t>wykonania</a:t>
            </a:r>
            <a:r>
              <a:rPr lang="en-US" sz="2000" dirty="0">
                <a:solidFill>
                  <a:schemeClr val="tx1"/>
                </a:solidFill>
              </a:rPr>
              <a:t>  7% </a:t>
            </a:r>
            <a:endParaRPr lang="en-US" dirty="0" err="1">
              <a:solidFill>
                <a:schemeClr val="tx1"/>
              </a:solidFill>
            </a:endParaRPr>
          </a:p>
          <a:p>
            <a:pPr marL="0" indent="0">
              <a:buNone/>
            </a:pPr>
            <a:endParaRPr lang="en-US" sz="2000">
              <a:ln>
                <a:solidFill>
                  <a:srgbClr val="FFFFFF">
                    <a:lumMod val="75000"/>
                    <a:lumOff val="25000"/>
                    <a:alpha val="10000"/>
                  </a:srgbClr>
                </a:solidFill>
              </a:ln>
              <a:solidFill>
                <a:schemeClr val="tx1"/>
              </a:solidFill>
              <a:effectLst>
                <a:outerShdw blurRad="9525" dist="25400" dir="14640000" algn="tl" rotWithShape="0">
                  <a:srgbClr val="FFFFFF">
                    <a:alpha val="30000"/>
                  </a:srgbClr>
                </a:outerShdw>
              </a:effectLst>
            </a:endParaRPr>
          </a:p>
          <a:p>
            <a:pPr marL="0" indent="0">
              <a:buNone/>
            </a:pPr>
            <a:endParaRPr lang="en-US" sz="2000" dirty="0">
              <a:ln>
                <a:solidFill>
                  <a:srgbClr val="FFFFFF">
                    <a:lumMod val="75000"/>
                    <a:lumOff val="25000"/>
                    <a:alpha val="10000"/>
                  </a:srgbClr>
                </a:solidFill>
              </a:ln>
              <a:solidFill>
                <a:schemeClr val="tx1"/>
              </a:solidFill>
              <a:effectLst>
                <a:outerShdw blurRad="9525" dist="25400" dir="14640000" algn="tl" rotWithShape="0">
                  <a:srgbClr val="FFFFFF">
                    <a:alpha val="30000"/>
                  </a:srgbClr>
                </a:outerShdw>
              </a:effectLst>
            </a:endParaRPr>
          </a:p>
          <a:p>
            <a:pPr marL="0" indent="0">
              <a:buNone/>
            </a:pPr>
            <a:endParaRPr lang="en-US" sz="2000" dirty="0">
              <a:ln>
                <a:solidFill>
                  <a:srgbClr val="FFFFFF">
                    <a:lumMod val="75000"/>
                    <a:lumOff val="25000"/>
                    <a:alpha val="10000"/>
                  </a:srgbClr>
                </a:solidFill>
              </a:ln>
              <a:solidFill>
                <a:schemeClr val="tx1"/>
              </a:solidFill>
              <a:effectLst>
                <a:outerShdw blurRad="9525" dist="25400" dir="14640000" algn="tl" rotWithShape="0">
                  <a:srgbClr val="FFFFFF">
                    <a:alpha val="30000"/>
                  </a:srgbClr>
                </a:outerShdw>
              </a:effectLst>
            </a:endParaRPr>
          </a:p>
          <a:p>
            <a:pPr marL="0" indent="0">
              <a:buNone/>
            </a:pPr>
            <a:endParaRPr lang="en-US" sz="2000" dirty="0">
              <a:ln>
                <a:solidFill>
                  <a:srgbClr val="FFFFFF">
                    <a:lumMod val="75000"/>
                    <a:lumOff val="25000"/>
                    <a:alpha val="10000"/>
                  </a:srgbClr>
                </a:solidFill>
              </a:ln>
              <a:solidFill>
                <a:schemeClr val="tx1"/>
              </a:solidFill>
              <a:effectLst>
                <a:outerShdw blurRad="9525" dist="25400" dir="14640000" algn="tl" rotWithShape="0">
                  <a:srgbClr val="FFFFFF">
                    <a:alpha val="30000"/>
                  </a:srgbClr>
                </a:outerShdw>
              </a:effectLst>
            </a:endParaRPr>
          </a:p>
          <a:p>
            <a:pPr marL="0" indent="0">
              <a:buNone/>
            </a:pPr>
            <a:r>
              <a:rPr lang="en-US" sz="2000" err="1">
                <a:ln>
                  <a:solidFill>
                    <a:srgbClr val="FFFFFF">
                      <a:lumMod val="75000"/>
                      <a:lumOff val="25000"/>
                      <a:alpha val="10000"/>
                    </a:srgbClr>
                  </a:solidFill>
                </a:ln>
                <a:solidFill>
                  <a:schemeClr val="tx1"/>
                </a:solidFill>
                <a:effectLst>
                  <a:outerShdw blurRad="9525" dist="25400" dir="14640000" algn="tl" rotWithShape="0">
                    <a:srgbClr val="FFFFFF">
                      <a:alpha val="30000"/>
                    </a:srgbClr>
                  </a:outerShdw>
                </a:effectLst>
              </a:rPr>
              <a:t>Poziom</a:t>
            </a:r>
            <a:r>
              <a:rPr lang="en-US" sz="2000" dirty="0">
                <a:ln>
                  <a:solidFill>
                    <a:srgbClr val="FFFFFF">
                      <a:lumMod val="75000"/>
                      <a:lumOff val="25000"/>
                      <a:alpha val="10000"/>
                    </a:srgbClr>
                  </a:solidFill>
                </a:ln>
                <a:solidFill>
                  <a:schemeClr val="tx1"/>
                </a:solidFill>
                <a:effectLst>
                  <a:outerShdw blurRad="9525" dist="25400" dir="14640000" algn="tl" rotWithShape="0">
                    <a:srgbClr val="FFFFFF">
                      <a:alpha val="30000"/>
                    </a:srgbClr>
                  </a:outerShdw>
                </a:effectLst>
              </a:rPr>
              <a:t> </a:t>
            </a:r>
            <a:r>
              <a:rPr lang="en-US" sz="2000" err="1">
                <a:ln>
                  <a:solidFill>
                    <a:srgbClr val="FFFFFF">
                      <a:lumMod val="75000"/>
                      <a:lumOff val="25000"/>
                      <a:alpha val="10000"/>
                    </a:srgbClr>
                  </a:solidFill>
                </a:ln>
                <a:solidFill>
                  <a:schemeClr val="tx1"/>
                </a:solidFill>
                <a:effectLst>
                  <a:outerShdw blurRad="9525" dist="25400" dir="14640000" algn="tl" rotWithShape="0">
                    <a:srgbClr val="FFFFFF">
                      <a:alpha val="30000"/>
                    </a:srgbClr>
                  </a:outerShdw>
                </a:effectLst>
              </a:rPr>
              <a:t>wykonania</a:t>
            </a:r>
            <a:r>
              <a:rPr lang="en-US" sz="2000" dirty="0">
                <a:ln>
                  <a:solidFill>
                    <a:srgbClr val="FFFFFF">
                      <a:lumMod val="75000"/>
                      <a:lumOff val="25000"/>
                      <a:alpha val="10000"/>
                    </a:srgbClr>
                  </a:solidFill>
                </a:ln>
                <a:solidFill>
                  <a:schemeClr val="tx1"/>
                </a:solidFill>
                <a:effectLst>
                  <a:outerShdw blurRad="9525" dist="25400" dir="14640000" algn="tl" rotWithShape="0">
                    <a:srgbClr val="FFFFFF">
                      <a:alpha val="30000"/>
                    </a:srgbClr>
                  </a:outerShdw>
                </a:effectLst>
              </a:rPr>
              <a:t> 41%</a:t>
            </a:r>
          </a:p>
          <a:p>
            <a:pPr marL="0" indent="0">
              <a:buNone/>
            </a:pPr>
            <a:endParaRPr lang="en-US" sz="2000">
              <a:ln>
                <a:solidFill>
                  <a:srgbClr val="FFFFFF">
                    <a:lumMod val="75000"/>
                    <a:lumOff val="25000"/>
                    <a:alpha val="10000"/>
                  </a:srgbClr>
                </a:solidFill>
              </a:ln>
              <a:solidFill>
                <a:schemeClr val="tx1"/>
              </a:solidFill>
              <a:effectLst>
                <a:outerShdw blurRad="9525" dist="25400" dir="14640000" algn="tl" rotWithShape="0">
                  <a:srgbClr val="FFFFFF">
                    <a:alpha val="30000"/>
                  </a:srgbClr>
                </a:outerShdw>
              </a:effectLst>
            </a:endParaRPr>
          </a:p>
          <a:p>
            <a:pPr marL="0" indent="0">
              <a:buNone/>
            </a:pPr>
            <a:endParaRPr lang="en-US" sz="2000" dirty="0">
              <a:ln>
                <a:solidFill>
                  <a:srgbClr val="FFFFFF">
                    <a:lumMod val="75000"/>
                    <a:lumOff val="25000"/>
                    <a:alpha val="10000"/>
                  </a:srgbClr>
                </a:solidFill>
              </a:ln>
              <a:solidFill>
                <a:schemeClr val="tx1"/>
              </a:solidFill>
              <a:effectLst>
                <a:outerShdw blurRad="9525" dist="25400" dir="14640000" algn="tl" rotWithShape="0">
                  <a:srgbClr val="FFFFFF">
                    <a:alpha val="30000"/>
                  </a:srgbClr>
                </a:outerShdw>
              </a:effectLst>
            </a:endParaRPr>
          </a:p>
          <a:p>
            <a:pPr marL="0" indent="0">
              <a:buNone/>
            </a:pPr>
            <a:endParaRPr lang="en-US" sz="2000" dirty="0">
              <a:ln>
                <a:solidFill>
                  <a:srgbClr val="FFFFFF">
                    <a:lumMod val="75000"/>
                    <a:lumOff val="25000"/>
                    <a:alpha val="10000"/>
                  </a:srgbClr>
                </a:solidFill>
              </a:ln>
              <a:solidFill>
                <a:schemeClr val="tx1"/>
              </a:solidFill>
              <a:effectLst>
                <a:outerShdw blurRad="9525" dist="25400" dir="14640000" algn="tl" rotWithShape="0">
                  <a:srgbClr val="FFFFFF">
                    <a:alpha val="30000"/>
                  </a:srgbClr>
                </a:outerShdw>
              </a:effectLst>
            </a:endParaRPr>
          </a:p>
        </p:txBody>
      </p:sp>
      <p:cxnSp>
        <p:nvCxnSpPr>
          <p:cNvPr id="12" name="Straight Connector 11">
            <a:extLst>
              <a:ext uri="{FF2B5EF4-FFF2-40B4-BE49-F238E27FC236}">
                <a16:creationId xmlns:a16="http://schemas.microsoft.com/office/drawing/2014/main" xmlns="" id="{862CADB7-E9BE-4376-8036-0D21CBDC96A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36109"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01549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6">
            <a:extLst>
              <a:ext uri="{FF2B5EF4-FFF2-40B4-BE49-F238E27FC236}">
                <a16:creationId xmlns:a16="http://schemas.microsoft.com/office/drawing/2014/main" xmlns="" id="{2124007E-BA57-41B2-8C6B-5E99927F22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A781FE90-16C3-4CE7-BDA0-D640BE4F867F}"/>
              </a:ext>
            </a:extLst>
          </p:cNvPr>
          <p:cNvSpPr>
            <a:spLocks noGrp="1"/>
          </p:cNvSpPr>
          <p:nvPr>
            <p:ph type="title"/>
          </p:nvPr>
        </p:nvSpPr>
        <p:spPr>
          <a:xfrm>
            <a:off x="799164" y="1197428"/>
            <a:ext cx="5955127" cy="4463144"/>
          </a:xfrm>
        </p:spPr>
        <p:txBody>
          <a:bodyPr vert="horz" lIns="91440" tIns="45720" rIns="91440" bIns="45720" rtlCol="0" anchor="ctr">
            <a:normAutofit/>
          </a:bodyPr>
          <a:lstStyle/>
          <a:p>
            <a:r>
              <a:rPr lang="en-US" sz="5000"/>
              <a:t>W 2021 r. na egzaminie ósmoklasisty</a:t>
            </a:r>
            <a:br>
              <a:rPr lang="en-US" sz="5000"/>
            </a:br>
            <a:r>
              <a:rPr lang="en-US" sz="5000"/>
              <a:t> </a:t>
            </a:r>
            <a:r>
              <a:rPr lang="en-US" sz="5000" b="1"/>
              <a:t>nie będzie</a:t>
            </a:r>
            <a:br>
              <a:rPr lang="en-US" sz="5000" b="1"/>
            </a:br>
            <a:r>
              <a:rPr lang="en-US" sz="5000"/>
              <a:t>dowodów geometrycznych</a:t>
            </a:r>
            <a:endParaRPr lang="en-US" sz="5000" b="1"/>
          </a:p>
        </p:txBody>
      </p:sp>
      <p:sp>
        <p:nvSpPr>
          <p:cNvPr id="17" name="Rectangle 8">
            <a:extLst>
              <a:ext uri="{FF2B5EF4-FFF2-40B4-BE49-F238E27FC236}">
                <a16:creationId xmlns:a16="http://schemas.microsoft.com/office/drawing/2014/main" xmlns="" id="{255D0BF7-94F4-4437-A2B2-87BAFF86D5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7704" y="0"/>
            <a:ext cx="3215640" cy="6858000"/>
          </a:xfrm>
          <a:prstGeom prst="rect">
            <a:avLst/>
          </a:prstGeom>
          <a:solidFill>
            <a:schemeClr val="bg1">
              <a:lumMod val="85000"/>
              <a:lumOff val="1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0">
            <a:extLst>
              <a:ext uri="{FF2B5EF4-FFF2-40B4-BE49-F238E27FC236}">
                <a16:creationId xmlns:a16="http://schemas.microsoft.com/office/drawing/2014/main" xmlns="" id="{DE118816-C01D-462E-B0B0-777C21EF60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753344" y="0"/>
            <a:ext cx="1438656" cy="6858000"/>
          </a:xfrm>
          <a:prstGeom prst="rect">
            <a:avLst/>
          </a:prstGeom>
          <a:solidFill>
            <a:schemeClr val="accent1">
              <a:alpha val="9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25129655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1BE1F9A6-A052-4897-AC98-9A85997B851C}"/>
              </a:ext>
            </a:extLst>
          </p:cNvPr>
          <p:cNvSpPr>
            <a:spLocks noGrp="1"/>
          </p:cNvSpPr>
          <p:nvPr>
            <p:ph type="title"/>
          </p:nvPr>
        </p:nvSpPr>
        <p:spPr>
          <a:xfrm>
            <a:off x="913795" y="609600"/>
            <a:ext cx="10353762" cy="1257300"/>
          </a:xfrm>
        </p:spPr>
        <p:txBody>
          <a:bodyPr>
            <a:normAutofit/>
          </a:bodyPr>
          <a:lstStyle/>
          <a:p>
            <a:r>
              <a:rPr lang="pl-PL" sz="3900">
                <a:ln>
                  <a:solidFill>
                    <a:srgbClr val="000000">
                      <a:lumMod val="75000"/>
                      <a:lumOff val="25000"/>
                      <a:alpha val="10000"/>
                    </a:srgbClr>
                  </a:solidFill>
                </a:ln>
                <a:effectLst>
                  <a:outerShdw blurRad="9525" dist="25400" dir="14640000" algn="tl" rotWithShape="0">
                    <a:srgbClr val="000000">
                      <a:alpha val="30000"/>
                    </a:srgbClr>
                  </a:outerShdw>
                </a:effectLst>
              </a:rPr>
              <a:t>Metody przydatne w zadaniach na dowodzenie</a:t>
            </a:r>
            <a:endParaRPr lang="pl-PL" sz="3900"/>
          </a:p>
        </p:txBody>
      </p:sp>
      <p:graphicFrame>
        <p:nvGraphicFramePr>
          <p:cNvPr id="5" name="Symbol zastępczy zawartości 2">
            <a:extLst>
              <a:ext uri="{FF2B5EF4-FFF2-40B4-BE49-F238E27FC236}">
                <a16:creationId xmlns:a16="http://schemas.microsoft.com/office/drawing/2014/main" xmlns="" id="{30692C45-A2E5-4AA9-8A0C-CBA98B3014E5}"/>
              </a:ext>
            </a:extLst>
          </p:cNvPr>
          <p:cNvGraphicFramePr>
            <a:graphicFrameLocks noGrp="1"/>
          </p:cNvGraphicFramePr>
          <p:nvPr>
            <p:ph idx="1"/>
            <p:extLst>
              <p:ext uri="{D42A27DB-BD31-4B8C-83A1-F6EECF244321}">
                <p14:modId xmlns:p14="http://schemas.microsoft.com/office/powerpoint/2010/main" val="3518017767"/>
              </p:ext>
            </p:extLst>
          </p:nvPr>
        </p:nvGraphicFramePr>
        <p:xfrm>
          <a:off x="914400" y="2076450"/>
          <a:ext cx="10353675" cy="371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226590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AnalogousFromDarkSeedLeftStep">
      <a:dk1>
        <a:srgbClr val="000000"/>
      </a:dk1>
      <a:lt1>
        <a:srgbClr val="FFFFFF"/>
      </a:lt1>
      <a:dk2>
        <a:srgbClr val="1C2732"/>
      </a:dk2>
      <a:lt2>
        <a:srgbClr val="F0F3F1"/>
      </a:lt2>
      <a:accent1>
        <a:srgbClr val="C34DB2"/>
      </a:accent1>
      <a:accent2>
        <a:srgbClr val="913BB1"/>
      </a:accent2>
      <a:accent3>
        <a:srgbClr val="724DC3"/>
      </a:accent3>
      <a:accent4>
        <a:srgbClr val="3D4AB2"/>
      </a:accent4>
      <a:accent5>
        <a:srgbClr val="4D8AC3"/>
      </a:accent5>
      <a:accent6>
        <a:srgbClr val="3BAAB1"/>
      </a:accent6>
      <a:hlink>
        <a:srgbClr val="3F6CBF"/>
      </a:hlink>
      <a:folHlink>
        <a:srgbClr val="7F7F7F"/>
      </a:folHlink>
    </a:clrScheme>
    <a:fontScheme name="Slate">
      <a:majorFont>
        <a:latin typeface="Bodoni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oudy Old Style"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xmlns="" name="SlateVTI" id="{35C4A07C-0176-4A32-9BCB-B016516853F0}" vid="{9B70D35C-BCA8-4715-BB49-8BE54A7FC07C}"/>
    </a:ext>
  </a:extLst>
</a:theme>
</file>

<file path=docProps/app.xml><?xml version="1.0" encoding="utf-8"?>
<Properties xmlns="http://schemas.openxmlformats.org/officeDocument/2006/extended-properties" xmlns:vt="http://schemas.openxmlformats.org/officeDocument/2006/docPropsVTypes">
  <TotalTime>17</TotalTime>
  <Words>805</Words>
  <Application>Microsoft Office PowerPoint</Application>
  <PresentationFormat>Niestandardowy</PresentationFormat>
  <Paragraphs>129</Paragraphs>
  <Slides>28</Slides>
  <Notes>0</Notes>
  <HiddenSlides>0</HiddenSlides>
  <MMClips>1</MMClips>
  <ScaleCrop>false</ScaleCrop>
  <HeadingPairs>
    <vt:vector size="4" baseType="variant">
      <vt:variant>
        <vt:lpstr>Motyw</vt:lpstr>
      </vt:variant>
      <vt:variant>
        <vt:i4>1</vt:i4>
      </vt:variant>
      <vt:variant>
        <vt:lpstr>Tytuły slajdów</vt:lpstr>
      </vt:variant>
      <vt:variant>
        <vt:i4>28</vt:i4>
      </vt:variant>
    </vt:vector>
  </HeadingPairs>
  <TitlesOfParts>
    <vt:vector size="29" baseType="lpstr">
      <vt:lpstr>SlateVTI</vt:lpstr>
      <vt:lpstr>Zadania na dowodzenie</vt:lpstr>
      <vt:lpstr>Wykaż... Uzasadnij... Udowodnij...</vt:lpstr>
      <vt:lpstr>John Stuart Mill</vt:lpstr>
      <vt:lpstr>Zadania na dowodzenie</vt:lpstr>
      <vt:lpstr>Cele kształcenia - wymagania ogólne</vt:lpstr>
      <vt:lpstr>Punkty do uzyskania   Zadanie na dowodzenie</vt:lpstr>
      <vt:lpstr>2020 W trójkącie o kątach wewnętrznych α, β, γ miara kąta α jest równa różnicy miar dwóch pozostałych kątów. Uzasadnij, że ten trójkąt jest prostokątny.   2019 Adam zamówił bukiet złożony tylko z goździków i róż, w którym goździków było 2 razy więcej niż róż. Jedna róża kosztowała 4 zł, a cena jednego goździka wynosiła 3 zł. Czy wszystkie kwiaty w tym bukiecie mogły kosztować 35 zł? Uzasadnij odpowiedź.</vt:lpstr>
      <vt:lpstr>W 2021 r. na egzaminie ósmoklasisty  nie będzie dowodów geometrycznych</vt:lpstr>
      <vt:lpstr>Metody przydatne w zadaniach na dowodzenie</vt:lpstr>
      <vt:lpstr>WYKŁAD PROBLEMOWY</vt:lpstr>
      <vt:lpstr>WYKŁAD KONWERSATORYJNY</vt:lpstr>
      <vt:lpstr>DYSKUSJA DYDAKTYCZNA</vt:lpstr>
      <vt:lpstr>WAŻNE ELEMENTY</vt:lpstr>
      <vt:lpstr>Pewną kwotę rozdzielono na trzy nagrody pieniężne. Marcin dostał 2 razy więcej pieniędzy niż Jędrek, a Kamil 2 razy mniej niż Jędrek. Uzasadnij, że Kamil otrzymał 1/ 7 tej kwoty. </vt:lpstr>
      <vt:lpstr>Zauważamy, że najmniej pieniędzy otrzymał Kamil. Jędrek otrzymał 2 razy więcej niż Kamil, a Marcin 2 razy więcej niż Jędrek. Zatem Kamil ma jedną część, Jędrek – 2 części, a Marcin 4 części. Rozdzieloną kwotę można podzielić na 7 takich części. Zatem Kamil otrzymał 1/7 całej kwoty.</vt:lpstr>
      <vt:lpstr>Marysia podzieliła tabliczkę czekolady pomiędzy trzy osoby. Jedna z nich dostała 30% całości, a pozostałe po ⅓ całości. Uzasadnij, że taki podział nie jest możliwy. </vt:lpstr>
      <vt:lpstr>Nauczyciel zadał wszystkim uczniom w klasie następujące zadanie: Pomyśl pewną liczbę, pomnóż ją przez 3, do iloczynu dodaj 6, a otrzymany wynik podziel przez 3. Teraz od ostatniego wyniku odejmij liczbę, którą pomyślałeś na początku. Uzasadnij, że każdy uczeń powinien otrzymać taki sam końcowy wynik. </vt:lpstr>
      <vt:lpstr>Nauczyciel zadał wszystkim uczniom w klasie następujące zadanie: Pomyśl pewną liczbę, pomnóż ją przez 3, do iloczynu dodaj 6, a otrzymany wynik podziel przez 3. Teraz od ostatniego wyniku odejmij liczbę, którą pomyślałeś na początku. Uzasadnij, że każdy uczeń powinien otrzymać taki sam końcowy wynik. </vt:lpstr>
      <vt:lpstr> Długości boków czworokąta opisano za pomocą wyrażeń algebraicznych  2x-15, x+5, 1/2x+15, 3/2x-5,  tak jak pokazano na rysunku. Uzasadnij, że jeśli obwód tego czworokąta jest równy 100 cm, to jest on rombem. Zapisz obliczenia.   </vt:lpstr>
      <vt:lpstr> 2x – 15 + x + 5 + x + 15 + x – 5 = 100                           5x = 100   /:5                           x = 20   a = 2x – 15 = 2 ∙ 20 – 15 = 25  b = x + 5 = 20 + 5 = 25  c = 1/2x + 15 =1/2  ∙ 20 + 15 = 25  d = 3/2x – 5 = 3/2 ∙ 20 – 5 = 25  a = b = c = d  Jeżeli obwód czworokąta przedstawionego na rysunku jest równy 100 cm, to wszystkie jego boki są równe, a więc jest on rombem. </vt:lpstr>
      <vt:lpstr>Udowodnij,  że suma wyrażeń   A = 2a + 3x – 12y  oraz B = -5a – 12x + 24y  jest podzielna przez 3,  gdy a, x i y są liczbami całkowitymi. </vt:lpstr>
      <vt:lpstr>A + B = (2a + 3x – 12y ) + (- 5a – 12x + 24y ) =  2a + 3x – 12y  - 5a  – 12x + 24y = - 9x – 3a + 12y    Ponieważ a, x i y są liczbami całkowitymi,  to każdy z otrzymanych jednomianów oznacza liczbę podzielną przez 3, a więc ich suma też jest liczbą podzielną przez 3 . </vt:lpstr>
      <vt:lpstr>Ania sprawdziła, że odległość między Pragą a Rzymem na mapie wykonanej w skali 1 : 3 000 000 jest równa 30,8 cm. Bartek natomiast sprawdził, że odległość między Wiedniem a Paryżem na mapie wykonanej w skali 1 : 5 000 000 jest równa 20,7 cm.  Uzasadnij, że Wiedeń i Paryż dzieli większa odległość niż Pragę i Rzym. </vt:lpstr>
      <vt:lpstr>Ania umieściła liczbę pierwiastek ze 154 plus 2 na osi liczbowej pomiędzy liczbami 12 a 13. Uzasadnij, że Ania popełniła błąd.</vt:lpstr>
      <vt:lpstr>Kasia poprawnie zaokrągliła liczbę 3956 do pełnych setek i otrzymała liczbę 𝑥, a Zosia poprawnie zaokrągliła liczbę 3695 do pełnych tysięcy i otrzymała liczbę 𝑦. Czy liczby 𝑥 i 𝑦 są równe? Uzasadnij odpowiedź. </vt:lpstr>
      <vt:lpstr>Kasia poprawnie zaokrągliła liczbę 3956 do pełnych setek i otrzymała liczbę 𝑥, a Zosia poprawnie zaokrągliła liczbę 3695 do pełnych tysięcy i otrzymała liczbę 𝑦. Uzasadnij, że dziewczynki otrzymały takie same liczby. </vt:lpstr>
      <vt:lpstr>W przygotowaniu prezentacji korzystałam z:</vt:lpstr>
      <vt:lpstr>DZIĘKUJĘ ZA UWAGĘ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
  <cp:lastModifiedBy>Cywil</cp:lastModifiedBy>
  <cp:revision>1041</cp:revision>
  <dcterms:created xsi:type="dcterms:W3CDTF">2021-03-22T21:33:17Z</dcterms:created>
  <dcterms:modified xsi:type="dcterms:W3CDTF">2021-04-21T22:56:20Z</dcterms:modified>
</cp:coreProperties>
</file>